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50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embeddedFontLst>
    <p:embeddedFont>
      <p:font typeface="Gentium Basic" panose="02000503060000020004" pitchFamily="2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3" roundtripDataSignature="AMtx7mi3Bo0Rjv/pos4qlVEsTR7eeiRo2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 /><Relationship Id="rId13" Type="http://schemas.openxmlformats.org/officeDocument/2006/relationships/slide" Target="slides/slide11.xml" /><Relationship Id="rId18" Type="http://schemas.openxmlformats.org/officeDocument/2006/relationships/font" Target="fonts/font2.fntdata" /><Relationship Id="rId26" Type="http://schemas.openxmlformats.org/officeDocument/2006/relationships/theme" Target="theme/theme1.xml" /><Relationship Id="rId3" Type="http://schemas.openxmlformats.org/officeDocument/2006/relationships/slide" Target="slides/slide1.xml" /><Relationship Id="rId7" Type="http://schemas.openxmlformats.org/officeDocument/2006/relationships/slide" Target="slides/slide5.xml" /><Relationship Id="rId12" Type="http://schemas.openxmlformats.org/officeDocument/2006/relationships/slide" Target="slides/slide10.xml" /><Relationship Id="rId17" Type="http://schemas.openxmlformats.org/officeDocument/2006/relationships/font" Target="fonts/font1.fntdata" /><Relationship Id="rId25" Type="http://schemas.openxmlformats.org/officeDocument/2006/relationships/viewProps" Target="viewProps.xml" /><Relationship Id="rId2" Type="http://schemas.openxmlformats.org/officeDocument/2006/relationships/slideMaster" Target="slideMasters/slideMaster2.xml" /><Relationship Id="rId16" Type="http://schemas.openxmlformats.org/officeDocument/2006/relationships/notesMaster" Target="notesMasters/notesMaster1.xml" /><Relationship Id="rId20" Type="http://schemas.openxmlformats.org/officeDocument/2006/relationships/font" Target="fonts/font4.fntdata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slide" Target="slides/slide9.xml" /><Relationship Id="rId24" Type="http://schemas.openxmlformats.org/officeDocument/2006/relationships/presProps" Target="presProps.xml" /><Relationship Id="rId5" Type="http://schemas.openxmlformats.org/officeDocument/2006/relationships/slide" Target="slides/slide3.xml" /><Relationship Id="rId15" Type="http://schemas.openxmlformats.org/officeDocument/2006/relationships/slide" Target="slides/slide13.xml" /><Relationship Id="rId23" Type="http://customschemas.google.com/relationships/presentationmetadata" Target="metadata" /><Relationship Id="rId10" Type="http://schemas.openxmlformats.org/officeDocument/2006/relationships/slide" Target="slides/slide8.xml" /><Relationship Id="rId19" Type="http://schemas.openxmlformats.org/officeDocument/2006/relationships/font" Target="fonts/font3.fntdata" /><Relationship Id="rId4" Type="http://schemas.openxmlformats.org/officeDocument/2006/relationships/slide" Target="slides/slide2.xml" /><Relationship Id="rId9" Type="http://schemas.openxmlformats.org/officeDocument/2006/relationships/slide" Target="slides/slide7.xml" /><Relationship Id="rId14" Type="http://schemas.openxmlformats.org/officeDocument/2006/relationships/slide" Target="slides/slide12.xml" /><Relationship Id="rId27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7"/>
          <p:cNvSpPr txBox="1">
            <a:spLocks noGrp="1"/>
          </p:cNvSpPr>
          <p:nvPr>
            <p:ph type="ctrTitle"/>
          </p:nvPr>
        </p:nvSpPr>
        <p:spPr>
          <a:xfrm>
            <a:off x="838200" y="1122363"/>
            <a:ext cx="98298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CECF0"/>
              </a:buClr>
              <a:buSzPts val="5200"/>
              <a:buFont typeface="Gentium Basic"/>
              <a:buNone/>
              <a:defRPr sz="5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7"/>
          <p:cNvSpPr txBox="1">
            <a:spLocks noGrp="1"/>
          </p:cNvSpPr>
          <p:nvPr>
            <p:ph type="subTitle" idx="1"/>
          </p:nvPr>
        </p:nvSpPr>
        <p:spPr>
          <a:xfrm>
            <a:off x="838200" y="3602038"/>
            <a:ext cx="98298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ECECF0"/>
              </a:buClr>
              <a:buSzPts val="2000"/>
              <a:buNone/>
              <a:defRPr sz="2000"/>
            </a:lvl1pPr>
            <a:lvl2pPr lvl="1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ECECF0"/>
              </a:buClr>
              <a:buSzPts val="20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ECECF0"/>
              </a:buClr>
              <a:buSzPts val="180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ECECF0"/>
              </a:buClr>
              <a:buSzPts val="160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ECECF0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2" name="Google Shape;22;p17"/>
          <p:cNvSpPr txBox="1">
            <a:spLocks noGrp="1"/>
          </p:cNvSpPr>
          <p:nvPr>
            <p:ph type="dt" idx="10"/>
          </p:nvPr>
        </p:nvSpPr>
        <p:spPr>
          <a:xfrm>
            <a:off x="838200" y="13652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7"/>
          <p:cNvSpPr txBox="1">
            <a:spLocks noGrp="1"/>
          </p:cNvSpPr>
          <p:nvPr>
            <p:ph type="ftr" idx="11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7"/>
          <p:cNvSpPr txBox="1">
            <a:spLocks noGrp="1"/>
          </p:cNvSpPr>
          <p:nvPr>
            <p:ph type="sldNum" idx="12"/>
          </p:nvPr>
        </p:nvSpPr>
        <p:spPr>
          <a:xfrm>
            <a:off x="11563467" y="3246434"/>
            <a:ext cx="62853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P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5"/>
          <p:cNvSpPr txBox="1">
            <a:spLocks noGrp="1"/>
          </p:cNvSpPr>
          <p:nvPr>
            <p:ph type="title"/>
          </p:nvPr>
        </p:nvSpPr>
        <p:spPr>
          <a:xfrm>
            <a:off x="839788" y="731520"/>
            <a:ext cx="3932237" cy="23415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29D5D"/>
              </a:buClr>
              <a:buSzPts val="4400"/>
              <a:buFont typeface="Gentium Basic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5"/>
          <p:cNvSpPr>
            <a:spLocks noGrp="1"/>
          </p:cNvSpPr>
          <p:nvPr>
            <p:ph type="pic" idx="2"/>
          </p:nvPr>
        </p:nvSpPr>
        <p:spPr>
          <a:xfrm>
            <a:off x="5183188" y="687257"/>
            <a:ext cx="6172200" cy="51737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A29D5D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A29D5D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A29D5D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R="0" lvl="2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A29D5D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R="0" lvl="3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A29D5D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R="0" lvl="4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A29D5D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92" name="Google Shape;92;p25"/>
          <p:cNvSpPr txBox="1">
            <a:spLocks noGrp="1"/>
          </p:cNvSpPr>
          <p:nvPr>
            <p:ph type="body" idx="1"/>
          </p:nvPr>
        </p:nvSpPr>
        <p:spPr>
          <a:xfrm>
            <a:off x="839788" y="3429000"/>
            <a:ext cx="3932237" cy="2439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A29D5D"/>
              </a:buClr>
              <a:buSzPts val="2000"/>
              <a:buNone/>
              <a:defRPr sz="2000"/>
            </a:lvl1pPr>
            <a:lvl2pPr marL="914400" lvl="1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3" name="Google Shape;93;p25"/>
          <p:cNvSpPr txBox="1">
            <a:spLocks noGrp="1"/>
          </p:cNvSpPr>
          <p:nvPr>
            <p:ph type="dt" idx="10"/>
          </p:nvPr>
        </p:nvSpPr>
        <p:spPr>
          <a:xfrm>
            <a:off x="838200" y="13652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5"/>
          <p:cNvSpPr txBox="1">
            <a:spLocks noGrp="1"/>
          </p:cNvSpPr>
          <p:nvPr>
            <p:ph type="ftr" idx="11"/>
          </p:nvPr>
        </p:nvSpPr>
        <p:spPr>
          <a:xfrm>
            <a:off x="838200" y="6356350"/>
            <a:ext cx="345065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5"/>
          <p:cNvSpPr txBox="1">
            <a:spLocks noGrp="1"/>
          </p:cNvSpPr>
          <p:nvPr>
            <p:ph type="sldNum" idx="12"/>
          </p:nvPr>
        </p:nvSpPr>
        <p:spPr>
          <a:xfrm>
            <a:off x="11563467" y="3246434"/>
            <a:ext cx="62853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P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6"/>
          <p:cNvSpPr txBox="1">
            <a:spLocks noGrp="1"/>
          </p:cNvSpPr>
          <p:nvPr>
            <p:ph type="title"/>
          </p:nvPr>
        </p:nvSpPr>
        <p:spPr>
          <a:xfrm>
            <a:off x="838200" y="72732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29D5D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6"/>
          <p:cNvSpPr txBox="1">
            <a:spLocks noGrp="1"/>
          </p:cNvSpPr>
          <p:nvPr>
            <p:ph type="body" idx="1"/>
          </p:nvPr>
        </p:nvSpPr>
        <p:spPr>
          <a:xfrm rot="5400000">
            <a:off x="4185111" y="-1157503"/>
            <a:ext cx="382177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A29D5D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9" name="Google Shape;99;p26"/>
          <p:cNvSpPr txBox="1">
            <a:spLocks noGrp="1"/>
          </p:cNvSpPr>
          <p:nvPr>
            <p:ph type="dt" idx="10"/>
          </p:nvPr>
        </p:nvSpPr>
        <p:spPr>
          <a:xfrm>
            <a:off x="838200" y="13652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6"/>
          <p:cNvSpPr txBox="1">
            <a:spLocks noGrp="1"/>
          </p:cNvSpPr>
          <p:nvPr>
            <p:ph type="ftr" idx="11"/>
          </p:nvPr>
        </p:nvSpPr>
        <p:spPr>
          <a:xfrm>
            <a:off x="838200" y="6356350"/>
            <a:ext cx="345065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6"/>
          <p:cNvSpPr txBox="1">
            <a:spLocks noGrp="1"/>
          </p:cNvSpPr>
          <p:nvPr>
            <p:ph type="sldNum" idx="12"/>
          </p:nvPr>
        </p:nvSpPr>
        <p:spPr>
          <a:xfrm>
            <a:off x="11563467" y="3246434"/>
            <a:ext cx="62853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P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7"/>
          <p:cNvSpPr txBox="1">
            <a:spLocks noGrp="1"/>
          </p:cNvSpPr>
          <p:nvPr>
            <p:ph type="title"/>
          </p:nvPr>
        </p:nvSpPr>
        <p:spPr>
          <a:xfrm rot="5400000">
            <a:off x="7350315" y="2106105"/>
            <a:ext cx="537807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29D5D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7"/>
          <p:cNvSpPr txBox="1">
            <a:spLocks noGrp="1"/>
          </p:cNvSpPr>
          <p:nvPr>
            <p:ph type="body" idx="1"/>
          </p:nvPr>
        </p:nvSpPr>
        <p:spPr>
          <a:xfrm rot="5400000">
            <a:off x="2016315" y="-446595"/>
            <a:ext cx="537807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A29D5D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" name="Google Shape;105;p27"/>
          <p:cNvSpPr txBox="1">
            <a:spLocks noGrp="1"/>
          </p:cNvSpPr>
          <p:nvPr>
            <p:ph type="dt" idx="10"/>
          </p:nvPr>
        </p:nvSpPr>
        <p:spPr>
          <a:xfrm>
            <a:off x="838200" y="13652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7"/>
          <p:cNvSpPr txBox="1">
            <a:spLocks noGrp="1"/>
          </p:cNvSpPr>
          <p:nvPr>
            <p:ph type="ftr" idx="11"/>
          </p:nvPr>
        </p:nvSpPr>
        <p:spPr>
          <a:xfrm>
            <a:off x="838200" y="6356350"/>
            <a:ext cx="345065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7"/>
          <p:cNvSpPr txBox="1">
            <a:spLocks noGrp="1"/>
          </p:cNvSpPr>
          <p:nvPr>
            <p:ph type="sldNum" idx="12"/>
          </p:nvPr>
        </p:nvSpPr>
        <p:spPr>
          <a:xfrm>
            <a:off x="11563467" y="3246434"/>
            <a:ext cx="62853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P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8"/>
          <p:cNvSpPr txBox="1">
            <a:spLocks noGrp="1"/>
          </p:cNvSpPr>
          <p:nvPr>
            <p:ph type="title"/>
          </p:nvPr>
        </p:nvSpPr>
        <p:spPr>
          <a:xfrm>
            <a:off x="838200" y="72732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29D5D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8"/>
          <p:cNvSpPr txBox="1">
            <a:spLocks noGrp="1"/>
          </p:cNvSpPr>
          <p:nvPr>
            <p:ph type="body" idx="1"/>
          </p:nvPr>
        </p:nvSpPr>
        <p:spPr>
          <a:xfrm>
            <a:off x="838200" y="2189408"/>
            <a:ext cx="10515600" cy="3821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A29D5D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dt" idx="10"/>
          </p:nvPr>
        </p:nvSpPr>
        <p:spPr>
          <a:xfrm>
            <a:off x="838200" y="13652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8"/>
          <p:cNvSpPr txBox="1">
            <a:spLocks noGrp="1"/>
          </p:cNvSpPr>
          <p:nvPr>
            <p:ph type="ftr" idx="11"/>
          </p:nvPr>
        </p:nvSpPr>
        <p:spPr>
          <a:xfrm>
            <a:off x="838200" y="6356350"/>
            <a:ext cx="345065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8"/>
          <p:cNvSpPr txBox="1">
            <a:spLocks noGrp="1"/>
          </p:cNvSpPr>
          <p:nvPr>
            <p:ph type="sldNum" idx="12"/>
          </p:nvPr>
        </p:nvSpPr>
        <p:spPr>
          <a:xfrm>
            <a:off x="11563467" y="3246434"/>
            <a:ext cx="62853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P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>
            <a:spLocks noGrp="1"/>
          </p:cNvSpPr>
          <p:nvPr>
            <p:ph type="ctrTitle"/>
          </p:nvPr>
        </p:nvSpPr>
        <p:spPr>
          <a:xfrm>
            <a:off x="838200" y="1122363"/>
            <a:ext cx="98298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29D5D"/>
              </a:buClr>
              <a:buSzPts val="5200"/>
              <a:buFont typeface="Gentium Basic"/>
              <a:buNone/>
              <a:defRPr sz="5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subTitle" idx="1"/>
          </p:nvPr>
        </p:nvSpPr>
        <p:spPr>
          <a:xfrm>
            <a:off x="838200" y="3602038"/>
            <a:ext cx="98298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A29D5D"/>
              </a:buClr>
              <a:buSzPts val="2000"/>
              <a:buNone/>
              <a:defRPr sz="2000"/>
            </a:lvl1pPr>
            <a:lvl2pPr lvl="1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20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80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60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dt" idx="10"/>
          </p:nvPr>
        </p:nvSpPr>
        <p:spPr>
          <a:xfrm>
            <a:off x="838200" y="13652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ftr" idx="11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6"/>
          <p:cNvSpPr txBox="1">
            <a:spLocks noGrp="1"/>
          </p:cNvSpPr>
          <p:nvPr>
            <p:ph type="sldNum" idx="12"/>
          </p:nvPr>
        </p:nvSpPr>
        <p:spPr>
          <a:xfrm>
            <a:off x="11563467" y="3246434"/>
            <a:ext cx="62853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P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29D5D"/>
              </a:buClr>
              <a:buSzPts val="5200"/>
              <a:buFont typeface="Gentium Basic"/>
              <a:buNone/>
              <a:defRPr sz="5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A29D5D"/>
              </a:buClr>
              <a:buSzPts val="2000"/>
              <a:buNone/>
              <a:defRPr sz="2000">
                <a:solidFill>
                  <a:srgbClr val="A29D5D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19"/>
          <p:cNvSpPr txBox="1">
            <a:spLocks noGrp="1"/>
          </p:cNvSpPr>
          <p:nvPr>
            <p:ph type="dt" idx="10"/>
          </p:nvPr>
        </p:nvSpPr>
        <p:spPr>
          <a:xfrm>
            <a:off x="838200" y="13652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9"/>
          <p:cNvSpPr txBox="1">
            <a:spLocks noGrp="1"/>
          </p:cNvSpPr>
          <p:nvPr>
            <p:ph type="ftr" idx="11"/>
          </p:nvPr>
        </p:nvSpPr>
        <p:spPr>
          <a:xfrm>
            <a:off x="838200" y="6356350"/>
            <a:ext cx="345065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sldNum" idx="12"/>
          </p:nvPr>
        </p:nvSpPr>
        <p:spPr>
          <a:xfrm>
            <a:off x="11563467" y="3246434"/>
            <a:ext cx="62853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P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0"/>
          <p:cNvSpPr txBox="1">
            <a:spLocks noGrp="1"/>
          </p:cNvSpPr>
          <p:nvPr>
            <p:ph type="title"/>
          </p:nvPr>
        </p:nvSpPr>
        <p:spPr>
          <a:xfrm>
            <a:off x="838200" y="72732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29D5D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0"/>
          <p:cNvSpPr txBox="1">
            <a:spLocks noGrp="1"/>
          </p:cNvSpPr>
          <p:nvPr>
            <p:ph type="body" idx="1"/>
          </p:nvPr>
        </p:nvSpPr>
        <p:spPr>
          <a:xfrm>
            <a:off x="838200" y="2195847"/>
            <a:ext cx="5181600" cy="3981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A29D5D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body" idx="2"/>
          </p:nvPr>
        </p:nvSpPr>
        <p:spPr>
          <a:xfrm>
            <a:off x="6172200" y="2195847"/>
            <a:ext cx="5181600" cy="3981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A29D5D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20"/>
          <p:cNvSpPr txBox="1">
            <a:spLocks noGrp="1"/>
          </p:cNvSpPr>
          <p:nvPr>
            <p:ph type="dt" idx="10"/>
          </p:nvPr>
        </p:nvSpPr>
        <p:spPr>
          <a:xfrm>
            <a:off x="838200" y="13652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0"/>
          <p:cNvSpPr txBox="1">
            <a:spLocks noGrp="1"/>
          </p:cNvSpPr>
          <p:nvPr>
            <p:ph type="ftr" idx="11"/>
          </p:nvPr>
        </p:nvSpPr>
        <p:spPr>
          <a:xfrm>
            <a:off x="838200" y="6356350"/>
            <a:ext cx="345065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0"/>
          <p:cNvSpPr txBox="1">
            <a:spLocks noGrp="1"/>
          </p:cNvSpPr>
          <p:nvPr>
            <p:ph type="sldNum" idx="12"/>
          </p:nvPr>
        </p:nvSpPr>
        <p:spPr>
          <a:xfrm>
            <a:off x="11563467" y="3246434"/>
            <a:ext cx="62853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P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1"/>
          <p:cNvSpPr txBox="1">
            <a:spLocks noGrp="1"/>
          </p:cNvSpPr>
          <p:nvPr>
            <p:ph type="title"/>
          </p:nvPr>
        </p:nvSpPr>
        <p:spPr>
          <a:xfrm>
            <a:off x="839788" y="73152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29D5D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body" idx="1"/>
          </p:nvPr>
        </p:nvSpPr>
        <p:spPr>
          <a:xfrm>
            <a:off x="839788" y="2149131"/>
            <a:ext cx="5157787" cy="693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A29D5D"/>
              </a:buClr>
              <a:buSzPts val="2000"/>
              <a:buNone/>
              <a:defRPr sz="2000" b="0" i="1"/>
            </a:lvl1pPr>
            <a:lvl2pPr marL="914400" lvl="1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7" name="Google Shape;67;p21"/>
          <p:cNvSpPr txBox="1">
            <a:spLocks noGrp="1"/>
          </p:cNvSpPr>
          <p:nvPr>
            <p:ph type="body" idx="2"/>
          </p:nvPr>
        </p:nvSpPr>
        <p:spPr>
          <a:xfrm>
            <a:off x="839788" y="2910625"/>
            <a:ext cx="5157787" cy="3100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A29D5D"/>
              </a:buClr>
              <a:buSzPts val="1800"/>
              <a:buChar char="•"/>
              <a:defRPr sz="1800"/>
            </a:lvl1pPr>
            <a:lvl2pPr marL="914400" lvl="1" indent="-3302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600"/>
              <a:buChar char="•"/>
              <a:defRPr sz="1600"/>
            </a:lvl2pPr>
            <a:lvl3pPr marL="1371600" lvl="2" indent="-3175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400"/>
              <a:buChar char="•"/>
              <a:defRPr sz="1400"/>
            </a:lvl3pPr>
            <a:lvl4pPr marL="1828800" lvl="3" indent="-304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200"/>
              <a:buChar char="•"/>
              <a:defRPr sz="1200"/>
            </a:lvl4pPr>
            <a:lvl5pPr marL="2286000" lvl="4" indent="-304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200"/>
              <a:buChar char="•"/>
              <a:defRPr sz="12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21"/>
          <p:cNvSpPr txBox="1">
            <a:spLocks noGrp="1"/>
          </p:cNvSpPr>
          <p:nvPr>
            <p:ph type="body" idx="3"/>
          </p:nvPr>
        </p:nvSpPr>
        <p:spPr>
          <a:xfrm>
            <a:off x="6172200" y="2149131"/>
            <a:ext cx="5183188" cy="693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A29D5D"/>
              </a:buClr>
              <a:buSzPts val="2000"/>
              <a:buNone/>
              <a:defRPr sz="2000" b="0" i="1"/>
            </a:lvl1pPr>
            <a:lvl2pPr marL="914400" lvl="1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body" idx="4"/>
          </p:nvPr>
        </p:nvSpPr>
        <p:spPr>
          <a:xfrm>
            <a:off x="6172200" y="2910625"/>
            <a:ext cx="5183188" cy="3100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A29D5D"/>
              </a:buClr>
              <a:buSzPts val="1800"/>
              <a:buChar char="•"/>
              <a:defRPr sz="1800"/>
            </a:lvl1pPr>
            <a:lvl2pPr marL="914400" lvl="1" indent="-3302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600"/>
              <a:buChar char="•"/>
              <a:defRPr sz="1600"/>
            </a:lvl2pPr>
            <a:lvl3pPr marL="1371600" lvl="2" indent="-3175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400"/>
              <a:buChar char="•"/>
              <a:defRPr sz="1400"/>
            </a:lvl3pPr>
            <a:lvl4pPr marL="1828800" lvl="3" indent="-304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200"/>
              <a:buChar char="•"/>
              <a:defRPr sz="1200"/>
            </a:lvl4pPr>
            <a:lvl5pPr marL="2286000" lvl="4" indent="-304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200"/>
              <a:buChar char="•"/>
              <a:defRPr sz="12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dt" idx="10"/>
          </p:nvPr>
        </p:nvSpPr>
        <p:spPr>
          <a:xfrm>
            <a:off x="838200" y="13652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ftr" idx="11"/>
          </p:nvPr>
        </p:nvSpPr>
        <p:spPr>
          <a:xfrm>
            <a:off x="838200" y="6356350"/>
            <a:ext cx="345065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1"/>
          <p:cNvSpPr txBox="1">
            <a:spLocks noGrp="1"/>
          </p:cNvSpPr>
          <p:nvPr>
            <p:ph type="sldNum" idx="12"/>
          </p:nvPr>
        </p:nvSpPr>
        <p:spPr>
          <a:xfrm>
            <a:off x="11563467" y="3246434"/>
            <a:ext cx="62853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P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2"/>
          <p:cNvSpPr txBox="1">
            <a:spLocks noGrp="1"/>
          </p:cNvSpPr>
          <p:nvPr>
            <p:ph type="title"/>
          </p:nvPr>
        </p:nvSpPr>
        <p:spPr>
          <a:xfrm>
            <a:off x="838200" y="73152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29D5D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dt" idx="10"/>
          </p:nvPr>
        </p:nvSpPr>
        <p:spPr>
          <a:xfrm>
            <a:off x="838200" y="13652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ftr" idx="11"/>
          </p:nvPr>
        </p:nvSpPr>
        <p:spPr>
          <a:xfrm>
            <a:off x="838200" y="6356350"/>
            <a:ext cx="345065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sldNum" idx="12"/>
          </p:nvPr>
        </p:nvSpPr>
        <p:spPr>
          <a:xfrm>
            <a:off x="11563467" y="3246434"/>
            <a:ext cx="62853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P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>
            <a:spLocks noGrp="1"/>
          </p:cNvSpPr>
          <p:nvPr>
            <p:ph type="dt" idx="10"/>
          </p:nvPr>
        </p:nvSpPr>
        <p:spPr>
          <a:xfrm>
            <a:off x="838200" y="13652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3"/>
          <p:cNvSpPr txBox="1">
            <a:spLocks noGrp="1"/>
          </p:cNvSpPr>
          <p:nvPr>
            <p:ph type="ftr" idx="11"/>
          </p:nvPr>
        </p:nvSpPr>
        <p:spPr>
          <a:xfrm>
            <a:off x="838200" y="6356350"/>
            <a:ext cx="345065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sldNum" idx="12"/>
          </p:nvPr>
        </p:nvSpPr>
        <p:spPr>
          <a:xfrm>
            <a:off x="11563467" y="3246434"/>
            <a:ext cx="62853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P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4"/>
          <p:cNvSpPr txBox="1">
            <a:spLocks noGrp="1"/>
          </p:cNvSpPr>
          <p:nvPr>
            <p:ph type="title"/>
          </p:nvPr>
        </p:nvSpPr>
        <p:spPr>
          <a:xfrm>
            <a:off x="839788" y="731520"/>
            <a:ext cx="3932237" cy="2346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29D5D"/>
              </a:buClr>
              <a:buSzPts val="4400"/>
              <a:buFont typeface="Gentium Basic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4"/>
          <p:cNvSpPr txBox="1">
            <a:spLocks noGrp="1"/>
          </p:cNvSpPr>
          <p:nvPr>
            <p:ph type="body" idx="1"/>
          </p:nvPr>
        </p:nvSpPr>
        <p:spPr>
          <a:xfrm>
            <a:off x="5183188" y="731521"/>
            <a:ext cx="6172200" cy="5129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A29D5D"/>
              </a:buClr>
              <a:buSzPts val="2000"/>
              <a:buChar char="•"/>
              <a:defRPr sz="2000"/>
            </a:lvl1pPr>
            <a:lvl2pPr marL="914400" lvl="1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800"/>
              <a:buChar char="•"/>
              <a:defRPr sz="1800"/>
            </a:lvl2pPr>
            <a:lvl3pPr marL="1371600" lvl="2" indent="-3302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600"/>
              <a:buChar char="•"/>
              <a:defRPr sz="1600"/>
            </a:lvl3pPr>
            <a:lvl4pPr marL="1828800" lvl="3" indent="-3175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400"/>
              <a:buChar char="•"/>
              <a:defRPr sz="1400"/>
            </a:lvl4pPr>
            <a:lvl5pPr marL="2286000" lvl="4" indent="-3175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400"/>
              <a:buChar char="•"/>
              <a:defRPr sz="14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85" name="Google Shape;85;p24"/>
          <p:cNvSpPr txBox="1">
            <a:spLocks noGrp="1"/>
          </p:cNvSpPr>
          <p:nvPr>
            <p:ph type="body" idx="2"/>
          </p:nvPr>
        </p:nvSpPr>
        <p:spPr>
          <a:xfrm>
            <a:off x="839788" y="3429000"/>
            <a:ext cx="3932237" cy="2439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A29D5D"/>
              </a:buClr>
              <a:buSzPts val="2000"/>
              <a:buNone/>
              <a:defRPr sz="2000"/>
            </a:lvl1pPr>
            <a:lvl2pPr marL="914400" lvl="1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6" name="Google Shape;86;p24"/>
          <p:cNvSpPr txBox="1">
            <a:spLocks noGrp="1"/>
          </p:cNvSpPr>
          <p:nvPr>
            <p:ph type="dt" idx="10"/>
          </p:nvPr>
        </p:nvSpPr>
        <p:spPr>
          <a:xfrm>
            <a:off x="838200" y="13652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4"/>
          <p:cNvSpPr txBox="1">
            <a:spLocks noGrp="1"/>
          </p:cNvSpPr>
          <p:nvPr>
            <p:ph type="ftr" idx="11"/>
          </p:nvPr>
        </p:nvSpPr>
        <p:spPr>
          <a:xfrm>
            <a:off x="838200" y="6356350"/>
            <a:ext cx="345065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4"/>
          <p:cNvSpPr txBox="1">
            <a:spLocks noGrp="1"/>
          </p:cNvSpPr>
          <p:nvPr>
            <p:ph type="sldNum" idx="12"/>
          </p:nvPr>
        </p:nvSpPr>
        <p:spPr>
          <a:xfrm>
            <a:off x="11563467" y="3246434"/>
            <a:ext cx="62853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P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 /><Relationship Id="rId1" Type="http://schemas.openxmlformats.org/officeDocument/2006/relationships/slideLayout" Target="../slideLayouts/slideLayout1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 /><Relationship Id="rId3" Type="http://schemas.openxmlformats.org/officeDocument/2006/relationships/slideLayout" Target="../slideLayouts/slideLayout4.xml" /><Relationship Id="rId7" Type="http://schemas.openxmlformats.org/officeDocument/2006/relationships/slideLayout" Target="../slideLayouts/slideLayout8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3.xml" /><Relationship Id="rId1" Type="http://schemas.openxmlformats.org/officeDocument/2006/relationships/slideLayout" Target="../slideLayouts/slideLayout2.xml" /><Relationship Id="rId6" Type="http://schemas.openxmlformats.org/officeDocument/2006/relationships/slideLayout" Target="../slideLayouts/slideLayout7.xml" /><Relationship Id="rId11" Type="http://schemas.openxmlformats.org/officeDocument/2006/relationships/slideLayout" Target="../slideLayouts/slideLayout12.xml" /><Relationship Id="rId5" Type="http://schemas.openxmlformats.org/officeDocument/2006/relationships/slideLayout" Target="../slideLayouts/slideLayout6.xml" /><Relationship Id="rId10" Type="http://schemas.openxmlformats.org/officeDocument/2006/relationships/slideLayout" Target="../slideLayouts/slideLayout11.xml" /><Relationship Id="rId4" Type="http://schemas.openxmlformats.org/officeDocument/2006/relationships/slideLayout" Target="../slideLayouts/slideLayout5.xml" /><Relationship Id="rId9" Type="http://schemas.openxmlformats.org/officeDocument/2006/relationships/slideLayout" Target="../slideLayouts/slideLayout10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/>
          <p:nvPr/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rgbClr val="A29D5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grpSp>
        <p:nvGrpSpPr>
          <p:cNvPr id="7" name="Google Shape;7;p15"/>
          <p:cNvGrpSpPr/>
          <p:nvPr/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8" name="Google Shape;8;p15"/>
            <p:cNvCxnSpPr/>
            <p:nvPr/>
          </p:nvCxnSpPr>
          <p:spPr>
            <a:xfrm>
              <a:off x="1667" y="6276706"/>
              <a:ext cx="12189812" cy="0"/>
            </a:xfrm>
            <a:prstGeom prst="straightConnector1">
              <a:avLst/>
            </a:prstGeom>
            <a:noFill/>
            <a:ln w="12700" cap="flat" cmpd="sng">
              <a:solidFill>
                <a:schemeClr val="accent4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9" name="Google Shape;9;p15"/>
            <p:cNvCxnSpPr/>
            <p:nvPr/>
          </p:nvCxnSpPr>
          <p:spPr>
            <a:xfrm>
              <a:off x="572" y="580876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chemeClr val="accent4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" name="Google Shape;10;p15"/>
            <p:cNvCxnSpPr/>
            <p:nvPr/>
          </p:nvCxnSpPr>
          <p:spPr>
            <a:xfrm rot="-5400000">
              <a:off x="8134324" y="3428956"/>
              <a:ext cx="6857912" cy="0"/>
            </a:xfrm>
            <a:prstGeom prst="straightConnector1">
              <a:avLst/>
            </a:prstGeom>
            <a:noFill/>
            <a:ln w="12700" cap="flat" cmpd="sng">
              <a:solidFill>
                <a:schemeClr val="accent4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" name="Google Shape;11;p15"/>
            <p:cNvCxnSpPr/>
            <p:nvPr/>
          </p:nvCxnSpPr>
          <p:spPr>
            <a:xfrm rot="-5400000">
              <a:off x="-2794261" y="3428956"/>
              <a:ext cx="6857912" cy="0"/>
            </a:xfrm>
            <a:prstGeom prst="straightConnector1">
              <a:avLst/>
            </a:prstGeom>
            <a:noFill/>
            <a:ln w="12700" cap="flat" cmpd="sng">
              <a:solidFill>
                <a:schemeClr val="accent4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2" name="Google Shape;12;p15"/>
            <p:cNvSpPr/>
            <p:nvPr/>
          </p:nvSpPr>
          <p:spPr>
            <a:xfrm>
              <a:off x="4277016" y="-1"/>
              <a:ext cx="3637968" cy="580875"/>
            </a:xfrm>
            <a:custGeom>
              <a:avLst/>
              <a:gdLst/>
              <a:ahLst/>
              <a:cxnLst/>
              <a:rect l="l" t="t" r="r" b="b"/>
              <a:pathLst>
                <a:path w="2679858" h="434911" extrusionOk="0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 cmpd="sng">
              <a:solidFill>
                <a:schemeClr val="accent4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3" name="Google Shape;13;p15"/>
            <p:cNvSpPr/>
            <p:nvPr/>
          </p:nvSpPr>
          <p:spPr>
            <a:xfrm rot="10800000">
              <a:off x="4305089" y="6276705"/>
              <a:ext cx="3581824" cy="581290"/>
            </a:xfrm>
            <a:custGeom>
              <a:avLst/>
              <a:gdLst/>
              <a:ahLst/>
              <a:cxnLst/>
              <a:rect l="l" t="t" r="r" b="b"/>
              <a:pathLst>
                <a:path w="2679858" h="434911" extrusionOk="0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 cmpd="sng">
              <a:solidFill>
                <a:schemeClr val="accent4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sp>
        <p:nvSpPr>
          <p:cNvPr id="14" name="Google Shape;14;p15"/>
          <p:cNvSpPr txBox="1">
            <a:spLocks noGrp="1"/>
          </p:cNvSpPr>
          <p:nvPr>
            <p:ph type="title"/>
          </p:nvPr>
        </p:nvSpPr>
        <p:spPr>
          <a:xfrm>
            <a:off x="838200" y="72732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CECF0"/>
              </a:buClr>
              <a:buSzPts val="4400"/>
              <a:buFont typeface="Gentium Basic"/>
              <a:buNone/>
              <a:defRPr sz="4400" b="0" i="0" u="none" strike="noStrike" cap="none">
                <a:solidFill>
                  <a:srgbClr val="ECECF0"/>
                </a:solidFill>
                <a:latin typeface="Gentium Basic"/>
                <a:ea typeface="Gentium Basic"/>
                <a:cs typeface="Gentium Basic"/>
                <a:sym typeface="Gentium Bas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" name="Google Shape;15;p15"/>
          <p:cNvSpPr txBox="1">
            <a:spLocks noGrp="1"/>
          </p:cNvSpPr>
          <p:nvPr>
            <p:ph type="body" idx="1"/>
          </p:nvPr>
        </p:nvSpPr>
        <p:spPr>
          <a:xfrm>
            <a:off x="838200" y="2189408"/>
            <a:ext cx="10515600" cy="3821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29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ECECF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ECECF0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3302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ECECF0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ECECF0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3175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ECECF0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ECECF0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3048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ECECF0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ECECF0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3048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ECECF0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ECECF0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16" name="Google Shape;16;p15"/>
          <p:cNvSpPr txBox="1">
            <a:spLocks noGrp="1"/>
          </p:cNvSpPr>
          <p:nvPr>
            <p:ph type="dt" idx="10"/>
          </p:nvPr>
        </p:nvSpPr>
        <p:spPr>
          <a:xfrm>
            <a:off x="838200" y="13652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cap="none">
                <a:solidFill>
                  <a:srgbClr val="ECECF0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17" name="Google Shape;17;p15"/>
          <p:cNvSpPr txBox="1">
            <a:spLocks noGrp="1"/>
          </p:cNvSpPr>
          <p:nvPr>
            <p:ph type="ftr" idx="11"/>
          </p:nvPr>
        </p:nvSpPr>
        <p:spPr>
          <a:xfrm>
            <a:off x="838200" y="6356350"/>
            <a:ext cx="345065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cap="none">
                <a:solidFill>
                  <a:srgbClr val="ECECF0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18" name="Google Shape;18;p15"/>
          <p:cNvSpPr txBox="1">
            <a:spLocks noGrp="1"/>
          </p:cNvSpPr>
          <p:nvPr>
            <p:ph type="sldNum" idx="12"/>
          </p:nvPr>
        </p:nvSpPr>
        <p:spPr>
          <a:xfrm>
            <a:off x="11563467" y="3246434"/>
            <a:ext cx="62853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100" b="0" u="none" cap="none">
                <a:solidFill>
                  <a:srgbClr val="ECECF0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ctr" rtl="0">
              <a:spcBef>
                <a:spcPts val="0"/>
              </a:spcBef>
              <a:buNone/>
              <a:defRPr sz="1100" b="0" u="none" cap="none">
                <a:solidFill>
                  <a:srgbClr val="ECECF0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ctr" rtl="0">
              <a:spcBef>
                <a:spcPts val="0"/>
              </a:spcBef>
              <a:buNone/>
              <a:defRPr sz="1100" b="0" u="none" cap="none">
                <a:solidFill>
                  <a:srgbClr val="ECECF0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ctr" rtl="0">
              <a:spcBef>
                <a:spcPts val="0"/>
              </a:spcBef>
              <a:buNone/>
              <a:defRPr sz="1100" b="0" u="none" cap="none">
                <a:solidFill>
                  <a:srgbClr val="ECECF0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ctr" rtl="0">
              <a:spcBef>
                <a:spcPts val="0"/>
              </a:spcBef>
              <a:buNone/>
              <a:defRPr sz="1100" b="0" u="none" cap="none">
                <a:solidFill>
                  <a:srgbClr val="ECECF0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ctr" rtl="0">
              <a:spcBef>
                <a:spcPts val="0"/>
              </a:spcBef>
              <a:buNone/>
              <a:defRPr sz="1100" b="0" u="none" cap="none">
                <a:solidFill>
                  <a:srgbClr val="ECECF0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ctr" rtl="0">
              <a:spcBef>
                <a:spcPts val="0"/>
              </a:spcBef>
              <a:buNone/>
              <a:defRPr sz="1100" b="0" u="none" cap="none">
                <a:solidFill>
                  <a:srgbClr val="ECECF0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ctr" rtl="0">
              <a:spcBef>
                <a:spcPts val="0"/>
              </a:spcBef>
              <a:buNone/>
              <a:defRPr sz="1100" b="0" u="none" cap="none">
                <a:solidFill>
                  <a:srgbClr val="ECECF0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ctr" rtl="0">
              <a:spcBef>
                <a:spcPts val="0"/>
              </a:spcBef>
              <a:buNone/>
              <a:defRPr sz="1100" b="0" u="none" cap="none">
                <a:solidFill>
                  <a:srgbClr val="ECECF0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PK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4"/>
          <p:cNvSpPr/>
          <p:nvPr/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rgbClr val="ECEC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grpSp>
        <p:nvGrpSpPr>
          <p:cNvPr id="27" name="Google Shape;27;p14"/>
          <p:cNvGrpSpPr/>
          <p:nvPr/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28" name="Google Shape;28;p14"/>
            <p:cNvCxnSpPr/>
            <p:nvPr/>
          </p:nvCxnSpPr>
          <p:spPr>
            <a:xfrm>
              <a:off x="1667" y="6276706"/>
              <a:ext cx="12189812" cy="0"/>
            </a:xfrm>
            <a:prstGeom prst="straightConnector1">
              <a:avLst/>
            </a:prstGeom>
            <a:noFill/>
            <a:ln w="12700" cap="flat" cmpd="sng">
              <a:solidFill>
                <a:schemeClr val="accent4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9" name="Google Shape;29;p14"/>
            <p:cNvCxnSpPr/>
            <p:nvPr/>
          </p:nvCxnSpPr>
          <p:spPr>
            <a:xfrm>
              <a:off x="572" y="580876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chemeClr val="accent4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0" name="Google Shape;30;p14"/>
            <p:cNvCxnSpPr/>
            <p:nvPr/>
          </p:nvCxnSpPr>
          <p:spPr>
            <a:xfrm rot="-5400000">
              <a:off x="8134324" y="3428956"/>
              <a:ext cx="6857912" cy="0"/>
            </a:xfrm>
            <a:prstGeom prst="straightConnector1">
              <a:avLst/>
            </a:prstGeom>
            <a:noFill/>
            <a:ln w="12700" cap="flat" cmpd="sng">
              <a:solidFill>
                <a:schemeClr val="accent4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1" name="Google Shape;31;p14"/>
            <p:cNvCxnSpPr/>
            <p:nvPr/>
          </p:nvCxnSpPr>
          <p:spPr>
            <a:xfrm rot="-5400000">
              <a:off x="-2794261" y="3428956"/>
              <a:ext cx="6857912" cy="0"/>
            </a:xfrm>
            <a:prstGeom prst="straightConnector1">
              <a:avLst/>
            </a:prstGeom>
            <a:noFill/>
            <a:ln w="12700" cap="flat" cmpd="sng">
              <a:solidFill>
                <a:schemeClr val="accent4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32" name="Google Shape;32;p14"/>
            <p:cNvSpPr/>
            <p:nvPr/>
          </p:nvSpPr>
          <p:spPr>
            <a:xfrm>
              <a:off x="4277016" y="-1"/>
              <a:ext cx="3637968" cy="580875"/>
            </a:xfrm>
            <a:custGeom>
              <a:avLst/>
              <a:gdLst/>
              <a:ahLst/>
              <a:cxnLst/>
              <a:rect l="l" t="t" r="r" b="b"/>
              <a:pathLst>
                <a:path w="2679858" h="434911" extrusionOk="0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 cmpd="sng">
              <a:solidFill>
                <a:schemeClr val="accent4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3" name="Google Shape;33;p14"/>
            <p:cNvSpPr/>
            <p:nvPr/>
          </p:nvSpPr>
          <p:spPr>
            <a:xfrm rot="10800000">
              <a:off x="4305089" y="6276705"/>
              <a:ext cx="3581824" cy="581290"/>
            </a:xfrm>
            <a:custGeom>
              <a:avLst/>
              <a:gdLst/>
              <a:ahLst/>
              <a:cxnLst/>
              <a:rect l="l" t="t" r="r" b="b"/>
              <a:pathLst>
                <a:path w="2679858" h="434911" extrusionOk="0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 cmpd="sng">
              <a:solidFill>
                <a:schemeClr val="accent4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sp>
        <p:nvSpPr>
          <p:cNvPr id="34" name="Google Shape;34;p14"/>
          <p:cNvSpPr txBox="1">
            <a:spLocks noGrp="1"/>
          </p:cNvSpPr>
          <p:nvPr>
            <p:ph type="title"/>
          </p:nvPr>
        </p:nvSpPr>
        <p:spPr>
          <a:xfrm>
            <a:off x="838200" y="72732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29D5D"/>
              </a:buClr>
              <a:buSzPts val="4400"/>
              <a:buFont typeface="Gentium Basic"/>
              <a:buNone/>
              <a:defRPr sz="4400" b="0" i="0" u="none" strike="noStrike" cap="none">
                <a:solidFill>
                  <a:srgbClr val="A29D5D"/>
                </a:solidFill>
                <a:latin typeface="Gentium Basic"/>
                <a:ea typeface="Gentium Basic"/>
                <a:cs typeface="Gentium Basic"/>
                <a:sym typeface="Gentium Bas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body" idx="1"/>
          </p:nvPr>
        </p:nvSpPr>
        <p:spPr>
          <a:xfrm>
            <a:off x="838200" y="2189408"/>
            <a:ext cx="10515600" cy="3821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29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A29D5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A29D5D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3302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A29D5D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3175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A29D5D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3048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A29D5D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3048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A29D5D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A29D5D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dt" idx="10"/>
          </p:nvPr>
        </p:nvSpPr>
        <p:spPr>
          <a:xfrm>
            <a:off x="838200" y="13652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cap="none">
                <a:solidFill>
                  <a:srgbClr val="A29D5D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37" name="Google Shape;37;p14"/>
          <p:cNvSpPr txBox="1">
            <a:spLocks noGrp="1"/>
          </p:cNvSpPr>
          <p:nvPr>
            <p:ph type="ftr" idx="11"/>
          </p:nvPr>
        </p:nvSpPr>
        <p:spPr>
          <a:xfrm>
            <a:off x="838200" y="6356350"/>
            <a:ext cx="345065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cap="none">
                <a:solidFill>
                  <a:srgbClr val="A29D5D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sldNum" idx="12"/>
          </p:nvPr>
        </p:nvSpPr>
        <p:spPr>
          <a:xfrm>
            <a:off x="11563467" y="3246434"/>
            <a:ext cx="62853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100" b="0" u="none" cap="none">
                <a:solidFill>
                  <a:srgbClr val="A29D5D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ctr" rtl="0">
              <a:spcBef>
                <a:spcPts val="0"/>
              </a:spcBef>
              <a:buNone/>
              <a:defRPr sz="1100" b="0" u="none" cap="none">
                <a:solidFill>
                  <a:srgbClr val="A29D5D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ctr" rtl="0">
              <a:spcBef>
                <a:spcPts val="0"/>
              </a:spcBef>
              <a:buNone/>
              <a:defRPr sz="1100" b="0" u="none" cap="none">
                <a:solidFill>
                  <a:srgbClr val="A29D5D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ctr" rtl="0">
              <a:spcBef>
                <a:spcPts val="0"/>
              </a:spcBef>
              <a:buNone/>
              <a:defRPr sz="1100" b="0" u="none" cap="none">
                <a:solidFill>
                  <a:srgbClr val="A29D5D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ctr" rtl="0">
              <a:spcBef>
                <a:spcPts val="0"/>
              </a:spcBef>
              <a:buNone/>
              <a:defRPr sz="1100" b="0" u="none" cap="none">
                <a:solidFill>
                  <a:srgbClr val="A29D5D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ctr" rtl="0">
              <a:spcBef>
                <a:spcPts val="0"/>
              </a:spcBef>
              <a:buNone/>
              <a:defRPr sz="1100" b="0" u="none" cap="none">
                <a:solidFill>
                  <a:srgbClr val="A29D5D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ctr" rtl="0">
              <a:spcBef>
                <a:spcPts val="0"/>
              </a:spcBef>
              <a:buNone/>
              <a:defRPr sz="1100" b="0" u="none" cap="none">
                <a:solidFill>
                  <a:srgbClr val="A29D5D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ctr" rtl="0">
              <a:spcBef>
                <a:spcPts val="0"/>
              </a:spcBef>
              <a:buNone/>
              <a:defRPr sz="1100" b="0" u="none" cap="none">
                <a:solidFill>
                  <a:srgbClr val="A29D5D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ctr" rtl="0">
              <a:spcBef>
                <a:spcPts val="0"/>
              </a:spcBef>
              <a:buNone/>
              <a:defRPr sz="1100" b="0" u="none" cap="none">
                <a:solidFill>
                  <a:srgbClr val="A29D5D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PK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jpg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 /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 /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.jpg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13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.jp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.jp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.jpg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.jpg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 /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"/>
          <p:cNvSpPr/>
          <p:nvPr/>
        </p:nvSpPr>
        <p:spPr>
          <a:xfrm>
            <a:off x="-1" y="3"/>
            <a:ext cx="12192000" cy="6857997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13" name="Google Shape;113;p1"/>
          <p:cNvSpPr/>
          <p:nvPr/>
        </p:nvSpPr>
        <p:spPr>
          <a:xfrm>
            <a:off x="0" y="0"/>
            <a:ext cx="12192000" cy="687346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14" name="Google Shape;114;p1" descr="Rice fields in terraces"/>
          <p:cNvPicPr preferRelativeResize="0"/>
          <p:nvPr/>
        </p:nvPicPr>
        <p:blipFill rotWithShape="1">
          <a:blip r:embed="rId3">
            <a:alphaModFix amt="40000"/>
          </a:blip>
          <a:srcRect t="7181" r="-2" b="-2"/>
          <a:stretch/>
        </p:blipFill>
        <p:spPr>
          <a:xfrm>
            <a:off x="2211" y="7740"/>
            <a:ext cx="12189789" cy="687345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5" name="Google Shape;115;p1"/>
          <p:cNvGrpSpPr/>
          <p:nvPr/>
        </p:nvGrpSpPr>
        <p:grpSpPr>
          <a:xfrm>
            <a:off x="0" y="2"/>
            <a:ext cx="12192000" cy="6857996"/>
            <a:chOff x="572" y="-1"/>
            <a:chExt cx="12192000" cy="6857996"/>
          </a:xfrm>
        </p:grpSpPr>
        <p:cxnSp>
          <p:nvCxnSpPr>
            <p:cNvPr id="116" name="Google Shape;116;p1"/>
            <p:cNvCxnSpPr/>
            <p:nvPr/>
          </p:nvCxnSpPr>
          <p:spPr>
            <a:xfrm>
              <a:off x="1667" y="6276706"/>
              <a:ext cx="12189812" cy="0"/>
            </a:xfrm>
            <a:prstGeom prst="straightConnector1">
              <a:avLst/>
            </a:prstGeom>
            <a:noFill/>
            <a:ln w="12700" cap="flat" cmpd="sng">
              <a:solidFill>
                <a:schemeClr val="accent4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7" name="Google Shape;117;p1"/>
            <p:cNvCxnSpPr/>
            <p:nvPr/>
          </p:nvCxnSpPr>
          <p:spPr>
            <a:xfrm>
              <a:off x="572" y="580876"/>
              <a:ext cx="12192000" cy="0"/>
            </a:xfrm>
            <a:prstGeom prst="straightConnector1">
              <a:avLst/>
            </a:prstGeom>
            <a:noFill/>
            <a:ln w="12700" cap="flat" cmpd="sng">
              <a:solidFill>
                <a:schemeClr val="accent4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8" name="Google Shape;118;p1"/>
            <p:cNvCxnSpPr/>
            <p:nvPr/>
          </p:nvCxnSpPr>
          <p:spPr>
            <a:xfrm rot="-5400000">
              <a:off x="8134324" y="3428956"/>
              <a:ext cx="6857912" cy="0"/>
            </a:xfrm>
            <a:prstGeom prst="straightConnector1">
              <a:avLst/>
            </a:prstGeom>
            <a:noFill/>
            <a:ln w="12700" cap="flat" cmpd="sng">
              <a:solidFill>
                <a:schemeClr val="accent4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9" name="Google Shape;119;p1"/>
            <p:cNvCxnSpPr/>
            <p:nvPr/>
          </p:nvCxnSpPr>
          <p:spPr>
            <a:xfrm rot="-5400000">
              <a:off x="-2794261" y="3428956"/>
              <a:ext cx="6857912" cy="0"/>
            </a:xfrm>
            <a:prstGeom prst="straightConnector1">
              <a:avLst/>
            </a:prstGeom>
            <a:noFill/>
            <a:ln w="12700" cap="flat" cmpd="sng">
              <a:solidFill>
                <a:schemeClr val="accent4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20" name="Google Shape;120;p1"/>
            <p:cNvSpPr/>
            <p:nvPr/>
          </p:nvSpPr>
          <p:spPr>
            <a:xfrm>
              <a:off x="4277016" y="-1"/>
              <a:ext cx="3637968" cy="580875"/>
            </a:xfrm>
            <a:custGeom>
              <a:avLst/>
              <a:gdLst/>
              <a:ahLst/>
              <a:cxnLst/>
              <a:rect l="l" t="t" r="r" b="b"/>
              <a:pathLst>
                <a:path w="2679858" h="434911" extrusionOk="0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 cmpd="sng">
              <a:solidFill>
                <a:schemeClr val="accent4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21" name="Google Shape;121;p1"/>
            <p:cNvSpPr/>
            <p:nvPr/>
          </p:nvSpPr>
          <p:spPr>
            <a:xfrm rot="10800000">
              <a:off x="4305089" y="6276705"/>
              <a:ext cx="3581824" cy="581290"/>
            </a:xfrm>
            <a:custGeom>
              <a:avLst/>
              <a:gdLst/>
              <a:ahLst/>
              <a:cxnLst/>
              <a:rect l="l" t="t" r="r" b="b"/>
              <a:pathLst>
                <a:path w="2679858" h="434911" extrusionOk="0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 cmpd="sng">
              <a:solidFill>
                <a:schemeClr val="accent4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sp>
        <p:nvSpPr>
          <p:cNvPr id="122" name="Google Shape;122;p1"/>
          <p:cNvSpPr txBox="1">
            <a:spLocks noGrp="1"/>
          </p:cNvSpPr>
          <p:nvPr>
            <p:ph type="ctrTitle"/>
          </p:nvPr>
        </p:nvSpPr>
        <p:spPr>
          <a:xfrm>
            <a:off x="763055" y="1586318"/>
            <a:ext cx="7151357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Gentium Basic"/>
              <a:buNone/>
            </a:pPr>
            <a:r>
              <a:rPr lang="en-PK" sz="6000" b="1">
                <a:solidFill>
                  <a:srgbClr val="FFFFFF"/>
                </a:solidFill>
              </a:rPr>
              <a:t>Aga Khan University</a:t>
            </a:r>
            <a:endParaRPr/>
          </a:p>
        </p:txBody>
      </p:sp>
      <p:sp>
        <p:nvSpPr>
          <p:cNvPr id="123" name="Google Shape;123;p1"/>
          <p:cNvSpPr txBox="1">
            <a:spLocks noGrp="1"/>
          </p:cNvSpPr>
          <p:nvPr>
            <p:ph type="subTitle" idx="1"/>
          </p:nvPr>
        </p:nvSpPr>
        <p:spPr>
          <a:xfrm>
            <a:off x="763053" y="1525190"/>
            <a:ext cx="8046973" cy="2277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</a:pPr>
            <a:r>
              <a:rPr lang="en-PK" sz="2800" b="1">
                <a:solidFill>
                  <a:srgbClr val="FFFFFF"/>
                </a:solidFill>
                <a:latin typeface="Gentium Basic"/>
                <a:ea typeface="Gentium Basic"/>
                <a:cs typeface="Gentium Basic"/>
                <a:sym typeface="Gentium Basic"/>
              </a:rPr>
              <a:t>An Insight to the Admission Process: 2021-22 Cycle</a:t>
            </a:r>
            <a:endParaRPr/>
          </a:p>
        </p:txBody>
      </p:sp>
      <p:pic>
        <p:nvPicPr>
          <p:cNvPr id="124" name="Google Shape;124;p1" descr="Chart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80720" y="216508"/>
            <a:ext cx="763976" cy="742281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5" name="Google Shape;125;p1"/>
          <p:cNvSpPr txBox="1"/>
          <p:nvPr/>
        </p:nvSpPr>
        <p:spPr>
          <a:xfrm>
            <a:off x="763055" y="3444468"/>
            <a:ext cx="8046973" cy="2531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520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lang="en-PK" sz="2400">
                <a:solidFill>
                  <a:srgbClr val="FFFFFF"/>
                </a:solidFill>
                <a:latin typeface="Gentium Basic"/>
                <a:ea typeface="Gentium Basic"/>
                <a:cs typeface="Gentium Basic"/>
                <a:sym typeface="Gentium Basic"/>
              </a:rPr>
              <a:t>By: </a:t>
            </a:r>
            <a:endParaRPr/>
          </a:p>
          <a:p>
            <a:pPr marL="25200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lang="en-PK" sz="2400">
                <a:solidFill>
                  <a:srgbClr val="FFFFFF"/>
                </a:solidFill>
                <a:latin typeface="Gentium Basic"/>
                <a:ea typeface="Gentium Basic"/>
                <a:cs typeface="Gentium Basic"/>
                <a:sym typeface="Gentium Basic"/>
              </a:rPr>
              <a:t>Salaar Ahmed, Freshman at AKU Karachi and </a:t>
            </a:r>
            <a:endParaRPr/>
          </a:p>
          <a:p>
            <a:pPr marL="25200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lang="en-PK" sz="2400">
                <a:solidFill>
                  <a:srgbClr val="FFFFFF"/>
                </a:solidFill>
                <a:latin typeface="Gentium Basic"/>
                <a:ea typeface="Gentium Basic"/>
                <a:cs typeface="Gentium Basic"/>
                <a:sym typeface="Gentium Basic"/>
              </a:rPr>
              <a:t>Noreen Zia, Sophomore at AKU Karachi.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0"/>
          <p:cNvSpPr txBox="1">
            <a:spLocks noGrp="1"/>
          </p:cNvSpPr>
          <p:nvPr>
            <p:ph type="title"/>
          </p:nvPr>
        </p:nvSpPr>
        <p:spPr>
          <a:xfrm>
            <a:off x="838200" y="72732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83B"/>
              </a:buClr>
              <a:buSzPts val="4400"/>
              <a:buFont typeface="Gentium Basic"/>
              <a:buNone/>
            </a:pPr>
            <a:r>
              <a:rPr lang="en-PK">
                <a:solidFill>
                  <a:srgbClr val="1D583B"/>
                </a:solidFill>
              </a:rPr>
              <a:t>Interview</a:t>
            </a:r>
            <a:endParaRPr/>
          </a:p>
        </p:txBody>
      </p:sp>
      <p:sp>
        <p:nvSpPr>
          <p:cNvPr id="194" name="Google Shape;194;p10"/>
          <p:cNvSpPr txBox="1">
            <a:spLocks noGrp="1"/>
          </p:cNvSpPr>
          <p:nvPr>
            <p:ph type="body" idx="1"/>
          </p:nvPr>
        </p:nvSpPr>
        <p:spPr>
          <a:xfrm>
            <a:off x="838200" y="2189408"/>
            <a:ext cx="10515600" cy="3821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228600" lvl="0" indent="-21717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35A28"/>
              </a:buClr>
              <a:buSzPct val="100000"/>
              <a:buChar char="•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2 separate interviews on the same date</a:t>
            </a:r>
            <a:endParaRPr/>
          </a:p>
          <a:p>
            <a:pPr marL="228600" lvl="0" indent="-21717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ct val="100000"/>
              <a:buChar char="•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Dress up formally for the interview</a:t>
            </a:r>
            <a:endParaRPr/>
          </a:p>
          <a:p>
            <a:pPr marL="228600" lvl="0" indent="-21717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ct val="100000"/>
              <a:buChar char="•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Arrive at least 30 minutes before the interview time</a:t>
            </a:r>
            <a:endParaRPr/>
          </a:p>
          <a:p>
            <a:pPr marL="228600" lvl="0" indent="-21717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ct val="100000"/>
              <a:buChar char="•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Each interview lasts anywhere between 15 to 90 minutes</a:t>
            </a:r>
            <a:endParaRPr/>
          </a:p>
          <a:p>
            <a:pPr marL="228600" lvl="0" indent="-21717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ct val="100000"/>
              <a:buChar char="•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Maintain a confident posture, stay calm, avoid controversial topics of discussion </a:t>
            </a:r>
            <a:endParaRPr/>
          </a:p>
          <a:p>
            <a:pPr marL="228600" lvl="0" indent="-21717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ct val="100000"/>
              <a:buChar char="•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Be true, honest, and considerate towards different &amp; diverse ideas</a:t>
            </a:r>
            <a:endParaRPr/>
          </a:p>
          <a:p>
            <a:pPr marL="228600" lvl="0" indent="-21717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ct val="100000"/>
              <a:buChar char="•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State your opinions, even if you disagree with the interviewer (but in a respectful tone)</a:t>
            </a:r>
            <a:endParaRPr/>
          </a:p>
          <a:p>
            <a:pPr marL="228600" lvl="0" indent="-1143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A29D5D"/>
              </a:buClr>
              <a:buSzPct val="100000"/>
              <a:buNone/>
            </a:pPr>
            <a:endParaRPr>
              <a:solidFill>
                <a:srgbClr val="235A28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pic>
        <p:nvPicPr>
          <p:cNvPr id="195" name="Google Shape;195;p10" descr="Char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80720" y="216508"/>
            <a:ext cx="763976" cy="742281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1"/>
          <p:cNvSpPr txBox="1">
            <a:spLocks noGrp="1"/>
          </p:cNvSpPr>
          <p:nvPr>
            <p:ph type="title"/>
          </p:nvPr>
        </p:nvSpPr>
        <p:spPr>
          <a:xfrm>
            <a:off x="838200" y="72732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5A28"/>
              </a:buClr>
              <a:buSzPts val="4400"/>
              <a:buFont typeface="Gentium Basic"/>
              <a:buNone/>
            </a:pPr>
            <a:r>
              <a:rPr lang="en-PK">
                <a:solidFill>
                  <a:srgbClr val="235A28"/>
                </a:solidFill>
              </a:rPr>
              <a:t>Interview</a:t>
            </a:r>
            <a:endParaRPr/>
          </a:p>
        </p:txBody>
      </p:sp>
      <p:sp>
        <p:nvSpPr>
          <p:cNvPr id="201" name="Google Shape;201;p11"/>
          <p:cNvSpPr txBox="1">
            <a:spLocks noGrp="1"/>
          </p:cNvSpPr>
          <p:nvPr>
            <p:ph type="body" idx="1"/>
          </p:nvPr>
        </p:nvSpPr>
        <p:spPr>
          <a:xfrm>
            <a:off x="838200" y="2189408"/>
            <a:ext cx="10515600" cy="3821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35A28"/>
              </a:buClr>
              <a:buSzPts val="2400"/>
              <a:buChar char="•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No recommended resources to prepare for the interview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ts val="2400"/>
              <a:buChar char="•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Go through Aga Khan University website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ts val="2400"/>
              <a:buChar char="•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Read about medical ethics, healthcare system of Pakistan and its major problems 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ts val="2400"/>
              <a:buChar char="•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Current affairs, basic knowledge of main national and international developments (COVID-19, vaccination, economic effects of pandemic)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ts val="2400"/>
              <a:buChar char="•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Brainstorm your School and College experiences, family and friends, curricular and co-curricular achievements and career prospects</a:t>
            </a:r>
            <a:endParaRPr/>
          </a:p>
          <a:p>
            <a:pPr marL="228600" lvl="0" indent="-762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A29D5D"/>
              </a:buClr>
              <a:buSzPts val="2400"/>
              <a:buNone/>
            </a:pPr>
            <a:endParaRPr sz="2400">
              <a:solidFill>
                <a:srgbClr val="235A28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pic>
        <p:nvPicPr>
          <p:cNvPr id="202" name="Google Shape;202;p11" descr="Char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80720" y="216508"/>
            <a:ext cx="763976" cy="742281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2"/>
          <p:cNvSpPr/>
          <p:nvPr/>
        </p:nvSpPr>
        <p:spPr>
          <a:xfrm>
            <a:off x="3895350" y="1009800"/>
            <a:ext cx="4401300" cy="4471800"/>
          </a:xfrm>
          <a:prstGeom prst="ellipse">
            <a:avLst/>
          </a:prstGeom>
          <a:blipFill rotWithShape="1">
            <a:blip r:embed="rId3">
              <a:alphaModFix/>
            </a:blip>
            <a:tile tx="0" ty="0" sx="100000" sy="100000" flip="none" algn="tl"/>
          </a:blipFill>
          <a:ln w="12700" cap="flat" cmpd="sng">
            <a:solidFill>
              <a:srgbClr val="7C772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K" sz="5400">
                <a:solidFill>
                  <a:schemeClr val="lt1"/>
                </a:solidFill>
                <a:latin typeface="Gentium Basic"/>
                <a:ea typeface="Gentium Basic"/>
                <a:cs typeface="Gentium Basic"/>
                <a:sym typeface="Gentium Basic"/>
              </a:rPr>
              <a:t>Questions</a:t>
            </a:r>
            <a:endParaRPr sz="5400">
              <a:solidFill>
                <a:schemeClr val="lt1"/>
              </a:solidFill>
              <a:latin typeface="Gentium Basic"/>
              <a:ea typeface="Gentium Basic"/>
              <a:cs typeface="Gentium Basic"/>
              <a:sym typeface="Gentium Bas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K" sz="5400">
                <a:solidFill>
                  <a:schemeClr val="lt1"/>
                </a:solidFill>
                <a:latin typeface="Gentium Basic"/>
                <a:ea typeface="Gentium Basic"/>
                <a:cs typeface="Gentium Basic"/>
                <a:sym typeface="Gentium Basic"/>
              </a:rPr>
              <a:t>&amp;</a:t>
            </a:r>
            <a:endParaRPr sz="5400">
              <a:solidFill>
                <a:schemeClr val="lt1"/>
              </a:solidFill>
              <a:latin typeface="Gentium Basic"/>
              <a:ea typeface="Gentium Basic"/>
              <a:cs typeface="Gentium Basic"/>
              <a:sym typeface="Gentium Bas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K" sz="5400">
                <a:solidFill>
                  <a:schemeClr val="lt1"/>
                </a:solidFill>
                <a:latin typeface="Gentium Basic"/>
                <a:ea typeface="Gentium Basic"/>
                <a:cs typeface="Gentium Basic"/>
                <a:sym typeface="Gentium Basic"/>
              </a:rPr>
              <a:t>Answers </a:t>
            </a:r>
            <a:endParaRPr sz="5400">
              <a:solidFill>
                <a:schemeClr val="lt1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pic>
        <p:nvPicPr>
          <p:cNvPr id="208" name="Google Shape;208;p12" descr="Chart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80720" y="216508"/>
            <a:ext cx="763976" cy="742281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3"/>
          <p:cNvSpPr/>
          <p:nvPr/>
        </p:nvSpPr>
        <p:spPr>
          <a:xfrm>
            <a:off x="612741" y="584463"/>
            <a:ext cx="10953947" cy="5684362"/>
          </a:xfrm>
          <a:prstGeom prst="rect">
            <a:avLst/>
          </a:prstGeom>
          <a:blipFill rotWithShape="1">
            <a:blip r:embed="rId3">
              <a:alphaModFix/>
            </a:blip>
            <a:tile tx="0" ty="0" sx="100000" sy="100000" flip="none" algn="tl"/>
          </a:blipFill>
          <a:ln w="12700" cap="flat" cmpd="sng">
            <a:solidFill>
              <a:srgbClr val="7C7729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50800" dir="5400000" algn="ctr" rotWithShape="0">
              <a:srgbClr val="000000">
                <a:alpha val="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Gentium Basic"/>
              <a:ea typeface="Gentium Basic"/>
              <a:cs typeface="Gentium Basic"/>
              <a:sym typeface="Gentium Bas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K" sz="2400" b="1">
                <a:solidFill>
                  <a:schemeClr val="lt1"/>
                </a:solidFill>
                <a:latin typeface="Gentium Basic"/>
                <a:ea typeface="Gentium Basic"/>
                <a:cs typeface="Gentium Basic"/>
                <a:sym typeface="Gentium Basic"/>
              </a:rPr>
              <a:t>On the behalf of PSNI, we wish you all best of luck for your admissions.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K" sz="2400" b="1">
                <a:solidFill>
                  <a:schemeClr val="lt1"/>
                </a:solidFill>
                <a:latin typeface="Gentium Basic"/>
                <a:ea typeface="Gentium Basic"/>
                <a:cs typeface="Gentium Basic"/>
                <a:sym typeface="Gentium Basic"/>
              </a:rPr>
              <a:t>May you all become the very best of doctors.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Gentium Basic"/>
              <a:ea typeface="Gentium Basic"/>
              <a:cs typeface="Gentium Basic"/>
              <a:sym typeface="Gentium Bas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K" sz="3600" b="1">
                <a:solidFill>
                  <a:schemeClr val="lt1"/>
                </a:solidFill>
                <a:latin typeface="Gentium Basic"/>
                <a:ea typeface="Gentium Basic"/>
                <a:cs typeface="Gentium Basic"/>
                <a:sym typeface="Gentium Basic"/>
              </a:rPr>
              <a:t>GOOD LUCK! </a:t>
            </a:r>
            <a:endParaRPr sz="3600" b="1">
              <a:solidFill>
                <a:schemeClr val="lt1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pic>
        <p:nvPicPr>
          <p:cNvPr id="214" name="Google Shape;214;p13" descr="Chart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80720" y="216508"/>
            <a:ext cx="763976" cy="742281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"/>
          <p:cNvSpPr txBox="1">
            <a:spLocks noGrp="1"/>
          </p:cNvSpPr>
          <p:nvPr>
            <p:ph type="title"/>
          </p:nvPr>
        </p:nvSpPr>
        <p:spPr>
          <a:xfrm>
            <a:off x="838200" y="72732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83B"/>
              </a:buClr>
              <a:buSzPts val="4800"/>
              <a:buFont typeface="Gentium Basic"/>
              <a:buNone/>
            </a:pPr>
            <a:r>
              <a:rPr lang="en-PK" sz="4800">
                <a:solidFill>
                  <a:srgbClr val="1D583B"/>
                </a:solidFill>
              </a:rPr>
              <a:t>Breakdown of Admission Process</a:t>
            </a:r>
            <a:endParaRPr/>
          </a:p>
        </p:txBody>
      </p:sp>
      <p:sp>
        <p:nvSpPr>
          <p:cNvPr id="131" name="Google Shape;131;p2"/>
          <p:cNvSpPr txBox="1">
            <a:spLocks noGrp="1"/>
          </p:cNvSpPr>
          <p:nvPr>
            <p:ph type="body" idx="1"/>
          </p:nvPr>
        </p:nvSpPr>
        <p:spPr>
          <a:xfrm>
            <a:off x="838200" y="2189408"/>
            <a:ext cx="10515600" cy="3821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35A28"/>
              </a:buClr>
              <a:buSzPts val="2800"/>
              <a:buChar char="•"/>
            </a:pPr>
            <a:r>
              <a:rPr lang="en-PK" sz="28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Submission of Online Application 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ts val="2800"/>
              <a:buChar char="•"/>
            </a:pPr>
            <a:r>
              <a:rPr lang="en-PK" sz="28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Aga Khan University Entrance Examination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ts val="2800"/>
              <a:buChar char="•"/>
            </a:pPr>
            <a:r>
              <a:rPr lang="en-PK" sz="28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Submitting Stage 2 Forms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ts val="2800"/>
              <a:buChar char="•"/>
            </a:pPr>
            <a:r>
              <a:rPr lang="en-PK" sz="28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Interviews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ts val="2800"/>
              <a:buChar char="•"/>
            </a:pPr>
            <a:r>
              <a:rPr lang="en-PK" sz="28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Review of Overall Application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ts val="2800"/>
              <a:buChar char="•"/>
            </a:pPr>
            <a:r>
              <a:rPr lang="en-PK" sz="28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Decisions</a:t>
            </a:r>
            <a:endParaRPr/>
          </a:p>
        </p:txBody>
      </p:sp>
      <p:pic>
        <p:nvPicPr>
          <p:cNvPr id="132" name="Google Shape;132;p2" descr="Char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80720" y="216508"/>
            <a:ext cx="763976" cy="742281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"/>
          <p:cNvSpPr txBox="1">
            <a:spLocks noGrp="1"/>
          </p:cNvSpPr>
          <p:nvPr>
            <p:ph type="title"/>
          </p:nvPr>
        </p:nvSpPr>
        <p:spPr>
          <a:xfrm>
            <a:off x="838200" y="72732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83B"/>
              </a:buClr>
              <a:buSzPts val="4400"/>
              <a:buFont typeface="Gentium Basic"/>
              <a:buNone/>
            </a:pPr>
            <a:r>
              <a:rPr lang="en-PK">
                <a:solidFill>
                  <a:srgbClr val="1D583B"/>
                </a:solidFill>
              </a:rPr>
              <a:t>Eligibility Criteria</a:t>
            </a:r>
            <a:endParaRPr/>
          </a:p>
        </p:txBody>
      </p:sp>
      <p:sp>
        <p:nvSpPr>
          <p:cNvPr id="138" name="Google Shape;138;p3"/>
          <p:cNvSpPr txBox="1">
            <a:spLocks noGrp="1"/>
          </p:cNvSpPr>
          <p:nvPr>
            <p:ph type="body" idx="1"/>
          </p:nvPr>
        </p:nvSpPr>
        <p:spPr>
          <a:xfrm>
            <a:off x="838200" y="2189408"/>
            <a:ext cx="10515600" cy="3821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35A28"/>
              </a:buClr>
              <a:buSzPts val="2400"/>
              <a:buChar char="•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Advanced Level (A-Level) with at least a “B grade” in biology, chemistry and physics*</a:t>
            </a:r>
            <a:endParaRPr sz="2400">
              <a:solidFill>
                <a:srgbClr val="FF0000"/>
              </a:solidFill>
              <a:latin typeface="Gentium Basic"/>
              <a:ea typeface="Gentium Basic"/>
              <a:cs typeface="Gentium Basic"/>
              <a:sym typeface="Gentium Basic"/>
            </a:endParaRPr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ts val="2400"/>
              <a:buChar char="•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Completed the International Baccalaureate (IB) with a minimum overall achievement of 32 points*</a:t>
            </a:r>
            <a:endParaRPr sz="2400">
              <a:solidFill>
                <a:srgbClr val="FF0000"/>
              </a:solidFill>
              <a:latin typeface="Gentium Basic"/>
              <a:ea typeface="Gentium Basic"/>
              <a:cs typeface="Gentium Basic"/>
              <a:sym typeface="Gentium Basic"/>
            </a:endParaRPr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ts val="2400"/>
              <a:buChar char="•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High School (Grade 9-12) with a minimum CGPA of 3.25 (on a 4-point scale) for US and Canada*</a:t>
            </a:r>
            <a:endParaRPr sz="2400">
              <a:solidFill>
                <a:srgbClr val="FF0000"/>
              </a:solidFill>
              <a:latin typeface="Gentium Basic"/>
              <a:ea typeface="Gentium Basic"/>
              <a:cs typeface="Gentium Basic"/>
              <a:sym typeface="Gentium Basic"/>
            </a:endParaRPr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ts val="2400"/>
              <a:buChar char="•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Higher Secondary School Certificate (HSSC) in pre-medical group with a minimum aggregate of 70% for Pakistani stream</a:t>
            </a:r>
            <a:endParaRPr/>
          </a:p>
          <a:p>
            <a:pPr marL="228600" lvl="0" indent="-1143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A29D5D"/>
              </a:buClr>
              <a:buSzPts val="1800"/>
              <a:buNone/>
            </a:pPr>
            <a:endParaRPr/>
          </a:p>
        </p:txBody>
      </p:sp>
      <p:sp>
        <p:nvSpPr>
          <p:cNvPr id="139" name="Google Shape;139;p3"/>
          <p:cNvSpPr/>
          <p:nvPr/>
        </p:nvSpPr>
        <p:spPr>
          <a:xfrm>
            <a:off x="0" y="6147708"/>
            <a:ext cx="12192000" cy="710292"/>
          </a:xfrm>
          <a:prstGeom prst="rect">
            <a:avLst/>
          </a:prstGeom>
          <a:blipFill rotWithShape="1">
            <a:blip r:embed="rId3">
              <a:alphaModFix/>
            </a:blip>
            <a:tile tx="0" ty="0" sx="100000" sy="100000" flip="none" algn="tl"/>
          </a:blipFill>
          <a:ln w="12700" cap="flat" cmpd="sng">
            <a:solidFill>
              <a:srgbClr val="1D583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K" sz="3200">
                <a:solidFill>
                  <a:schemeClr val="lt1"/>
                </a:solidFill>
                <a:latin typeface="Gentium Basic"/>
                <a:ea typeface="Gentium Basic"/>
                <a:cs typeface="Gentium Basic"/>
                <a:sym typeface="Gentium Basic"/>
              </a:rPr>
              <a:t>* means Equivalence necessary!</a:t>
            </a:r>
            <a:endParaRPr/>
          </a:p>
        </p:txBody>
      </p:sp>
      <p:pic>
        <p:nvPicPr>
          <p:cNvPr id="140" name="Google Shape;140;p3" descr="Chart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80720" y="216508"/>
            <a:ext cx="763976" cy="742281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4"/>
          <p:cNvSpPr txBox="1">
            <a:spLocks noGrp="1"/>
          </p:cNvSpPr>
          <p:nvPr>
            <p:ph type="title"/>
          </p:nvPr>
        </p:nvSpPr>
        <p:spPr>
          <a:xfrm>
            <a:off x="838200" y="72732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83B"/>
              </a:buClr>
              <a:buSzPts val="4400"/>
              <a:buFont typeface="Gentium Basic"/>
              <a:buNone/>
            </a:pPr>
            <a:r>
              <a:rPr lang="en-PK">
                <a:solidFill>
                  <a:srgbClr val="1D583B"/>
                </a:solidFill>
              </a:rPr>
              <a:t>Application process</a:t>
            </a:r>
            <a:endParaRPr/>
          </a:p>
        </p:txBody>
      </p:sp>
      <p:sp>
        <p:nvSpPr>
          <p:cNvPr id="146" name="Google Shape;146;p4"/>
          <p:cNvSpPr txBox="1">
            <a:spLocks noGrp="1"/>
          </p:cNvSpPr>
          <p:nvPr>
            <p:ph type="body" idx="1"/>
          </p:nvPr>
        </p:nvSpPr>
        <p:spPr>
          <a:xfrm>
            <a:off x="838200" y="2189407"/>
            <a:ext cx="10712116" cy="40790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35A28"/>
              </a:buClr>
              <a:buSzPct val="100000"/>
              <a:buChar char="•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Admissions are now open for 2021-2022 cycle. ​​The last date for submission of applications is July 28, 2021 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ct val="100000"/>
              <a:buChar char="•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You should preferably apply online, via the portal www.aku.edu/apply-online 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ct val="100000"/>
              <a:buChar char="•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Fill the application form carefully and confirm even the slightest details from official documents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ct val="100000"/>
              <a:buChar char="•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Upload documents according to the checklist 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ct val="100000"/>
              <a:buChar char="•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Enter test centre &amp; other details after consultation, upload your photograph (formal photo, no selfies, clear background)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ct val="100000"/>
              <a:buChar char="•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Generate and pay the fee challan. You can also pay online. 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ct val="100000"/>
              <a:buChar char="•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Finally submit your application</a:t>
            </a:r>
            <a:endParaRPr/>
          </a:p>
          <a:p>
            <a:pPr marL="228600" lvl="0" indent="-122872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A29D5D"/>
              </a:buClr>
              <a:buSzPct val="100000"/>
              <a:buNone/>
            </a:pPr>
            <a:endParaRPr/>
          </a:p>
          <a:p>
            <a:pPr marL="228600" lvl="0" indent="-122872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A29D5D"/>
              </a:buClr>
              <a:buSzPct val="100000"/>
              <a:buNone/>
            </a:pPr>
            <a:endParaRPr/>
          </a:p>
          <a:p>
            <a:pPr marL="228600" lvl="0" indent="-122872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A29D5D"/>
              </a:buClr>
              <a:buSzPct val="100000"/>
              <a:buNone/>
            </a:pPr>
            <a:endParaRPr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pic>
        <p:nvPicPr>
          <p:cNvPr id="147" name="Google Shape;147;p4" descr="Char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80720" y="216508"/>
            <a:ext cx="763976" cy="742281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5"/>
          <p:cNvSpPr txBox="1">
            <a:spLocks noGrp="1"/>
          </p:cNvSpPr>
          <p:nvPr>
            <p:ph type="title"/>
          </p:nvPr>
        </p:nvSpPr>
        <p:spPr>
          <a:xfrm>
            <a:off x="838200" y="72732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83B"/>
              </a:buClr>
              <a:buSzPts val="4400"/>
              <a:buFont typeface="Gentium Basic"/>
              <a:buNone/>
            </a:pPr>
            <a:r>
              <a:rPr lang="en-PK">
                <a:solidFill>
                  <a:srgbClr val="1D583B"/>
                </a:solidFill>
              </a:rPr>
              <a:t>Aga Khan University Entrance Test</a:t>
            </a:r>
            <a:endParaRPr/>
          </a:p>
        </p:txBody>
      </p:sp>
      <p:sp>
        <p:nvSpPr>
          <p:cNvPr id="153" name="Google Shape;153;p5"/>
          <p:cNvSpPr txBox="1">
            <a:spLocks noGrp="1"/>
          </p:cNvSpPr>
          <p:nvPr>
            <p:ph type="body" idx="1"/>
          </p:nvPr>
        </p:nvSpPr>
        <p:spPr>
          <a:xfrm>
            <a:off x="838200" y="2189408"/>
            <a:ext cx="10515600" cy="3821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35A28"/>
              </a:buClr>
              <a:buSzPts val="2400"/>
              <a:buChar char="•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Two sections: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ts val="2400"/>
              <a:buAutoNum type="arabicParenR"/>
            </a:pPr>
            <a:r>
              <a:rPr lang="en-PK" sz="2400" u="sng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Scientific and Mathematical Reasoning</a:t>
            </a: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. It is further divided into: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ts val="2400"/>
              <a:buFont typeface="Gentium Basic"/>
              <a:buAutoNum type="alphaLcParenR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Mathematical Reasoning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ts val="2400"/>
              <a:buFont typeface="Gentium Basic"/>
              <a:buAutoNum type="alphaLcParenR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Scientific Reasoning</a:t>
            </a:r>
            <a:endParaRPr/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ts val="2400"/>
              <a:buNone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2) </a:t>
            </a:r>
            <a:r>
              <a:rPr lang="en-PK" sz="2400" u="sng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Science Achievement</a:t>
            </a: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. It is further divided into: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ts val="2400"/>
              <a:buFont typeface="Gentium Basic"/>
              <a:buAutoNum type="alphaLcParenR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Biology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ts val="2400"/>
              <a:buFont typeface="Gentium Basic"/>
              <a:buAutoNum type="alphaLcParenR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Physics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ts val="2400"/>
              <a:buFont typeface="Gentium Basic"/>
              <a:buAutoNum type="alphaLcParenR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Chemistry</a:t>
            </a:r>
            <a:endParaRPr/>
          </a:p>
        </p:txBody>
      </p:sp>
      <p:pic>
        <p:nvPicPr>
          <p:cNvPr id="154" name="Google Shape;154;p5" descr="Char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80720" y="216508"/>
            <a:ext cx="763976" cy="742281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6"/>
          <p:cNvSpPr txBox="1">
            <a:spLocks noGrp="1"/>
          </p:cNvSpPr>
          <p:nvPr>
            <p:ph type="title"/>
          </p:nvPr>
        </p:nvSpPr>
        <p:spPr>
          <a:xfrm>
            <a:off x="838200" y="72732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83B"/>
              </a:buClr>
              <a:buSzPts val="4400"/>
              <a:buFont typeface="Gentium Basic"/>
              <a:buNone/>
            </a:pPr>
            <a:r>
              <a:rPr lang="en-PK">
                <a:solidFill>
                  <a:srgbClr val="1D583B"/>
                </a:solidFill>
              </a:rPr>
              <a:t>Test Pattern</a:t>
            </a:r>
            <a:endParaRPr/>
          </a:p>
        </p:txBody>
      </p:sp>
      <p:sp>
        <p:nvSpPr>
          <p:cNvPr id="160" name="Google Shape;160;p6"/>
          <p:cNvSpPr txBox="1">
            <a:spLocks noGrp="1"/>
          </p:cNvSpPr>
          <p:nvPr>
            <p:ph type="body" idx="1"/>
          </p:nvPr>
        </p:nvSpPr>
        <p:spPr>
          <a:xfrm>
            <a:off x="838200" y="2189408"/>
            <a:ext cx="10515600" cy="3821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35A28"/>
              </a:buClr>
              <a:buSzPts val="2400"/>
              <a:buChar char="•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100 questions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ts val="2400"/>
              <a:buChar char="•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20 questions each for Biology, Physics, Chemistry, Mathematical Reasoning and Scientific Reasoning 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ts val="2400"/>
              <a:buChar char="•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Total time of 2 hours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ts val="2400"/>
              <a:buChar char="•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In the new sample, no mention of passing both sections separately. However, it is being done for past 2 years and “most probably” will continue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ts val="2400"/>
              <a:buChar char="•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So you have to pass Mathematical and Scientific Reasoning separately and Science Achievement separately</a:t>
            </a:r>
            <a:endParaRPr/>
          </a:p>
        </p:txBody>
      </p:sp>
      <p:sp>
        <p:nvSpPr>
          <p:cNvPr id="161" name="Google Shape;161;p6"/>
          <p:cNvSpPr/>
          <p:nvPr/>
        </p:nvSpPr>
        <p:spPr>
          <a:xfrm>
            <a:off x="5634037" y="768049"/>
            <a:ext cx="1857375" cy="1785937"/>
          </a:xfrm>
          <a:prstGeom prst="ellipse">
            <a:avLst/>
          </a:prstGeom>
          <a:blipFill rotWithShape="1">
            <a:blip r:embed="rId3">
              <a:alphaModFix/>
            </a:blip>
            <a:tile tx="0" ty="0" sx="100000" sy="100000" flip="none" algn="tl"/>
          </a:blipFill>
          <a:ln w="12700" cap="flat" cmpd="sng">
            <a:solidFill>
              <a:srgbClr val="7C772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K" sz="2000" b="1">
                <a:solidFill>
                  <a:schemeClr val="lt1"/>
                </a:solidFill>
                <a:latin typeface="Gentium Basic"/>
                <a:ea typeface="Gentium Basic"/>
                <a:cs typeface="Gentium Basic"/>
                <a:sym typeface="Gentium Basic"/>
              </a:rPr>
              <a:t>Pencil used for filling bubble sheet</a:t>
            </a:r>
            <a:endParaRPr/>
          </a:p>
        </p:txBody>
      </p:sp>
      <p:sp>
        <p:nvSpPr>
          <p:cNvPr id="162" name="Google Shape;162;p6"/>
          <p:cNvSpPr/>
          <p:nvPr/>
        </p:nvSpPr>
        <p:spPr>
          <a:xfrm>
            <a:off x="7491412" y="727323"/>
            <a:ext cx="1857375" cy="1785937"/>
          </a:xfrm>
          <a:prstGeom prst="ellipse">
            <a:avLst/>
          </a:prstGeom>
          <a:blipFill rotWithShape="1">
            <a:blip r:embed="rId3">
              <a:alphaModFix/>
            </a:blip>
            <a:tile tx="0" ty="0" sx="100000" sy="100000" flip="none" algn="tl"/>
          </a:blipFill>
          <a:ln w="12700" cap="flat" cmpd="sng">
            <a:solidFill>
              <a:srgbClr val="7C772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K" sz="1800" b="1">
                <a:solidFill>
                  <a:schemeClr val="lt1"/>
                </a:solidFill>
                <a:latin typeface="Gentium Basic"/>
                <a:ea typeface="Gentium Basic"/>
                <a:cs typeface="Gentium Basic"/>
                <a:sym typeface="Gentium Basic"/>
              </a:rPr>
              <a:t>Negative marking for biology, physics, chemistry</a:t>
            </a:r>
            <a:endParaRPr sz="1800"/>
          </a:p>
        </p:txBody>
      </p:sp>
      <p:sp>
        <p:nvSpPr>
          <p:cNvPr id="163" name="Google Shape;163;p6"/>
          <p:cNvSpPr/>
          <p:nvPr/>
        </p:nvSpPr>
        <p:spPr>
          <a:xfrm>
            <a:off x="9348787" y="706959"/>
            <a:ext cx="1857375" cy="1826663"/>
          </a:xfrm>
          <a:prstGeom prst="ellipse">
            <a:avLst/>
          </a:prstGeom>
          <a:blipFill rotWithShape="1">
            <a:blip r:embed="rId3">
              <a:alphaModFix/>
            </a:blip>
            <a:tile tx="0" ty="0" sx="100000" sy="100000" flip="none" algn="tl"/>
          </a:blipFill>
          <a:ln w="12700" cap="flat" cmpd="sng">
            <a:solidFill>
              <a:srgbClr val="7C772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K" sz="1950" b="1">
                <a:solidFill>
                  <a:schemeClr val="lt1"/>
                </a:solidFill>
                <a:latin typeface="Gentium Basic"/>
                <a:ea typeface="Gentium Basic"/>
                <a:cs typeface="Gentium Basic"/>
                <a:sym typeface="Gentium Basic"/>
              </a:rPr>
              <a:t>-0.25 for each wrong answer</a:t>
            </a:r>
            <a:endParaRPr/>
          </a:p>
        </p:txBody>
      </p:sp>
      <p:pic>
        <p:nvPicPr>
          <p:cNvPr id="164" name="Google Shape;164;p6" descr="Chart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80720" y="216508"/>
            <a:ext cx="763976" cy="742281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"/>
          <p:cNvSpPr txBox="1">
            <a:spLocks noGrp="1"/>
          </p:cNvSpPr>
          <p:nvPr>
            <p:ph type="title"/>
          </p:nvPr>
        </p:nvSpPr>
        <p:spPr>
          <a:xfrm>
            <a:off x="838200" y="72732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83B"/>
              </a:buClr>
              <a:buSzPts val="4400"/>
              <a:buFont typeface="Gentium Basic"/>
              <a:buNone/>
            </a:pPr>
            <a:r>
              <a:rPr lang="en-PK">
                <a:solidFill>
                  <a:srgbClr val="1D583B"/>
                </a:solidFill>
              </a:rPr>
              <a:t>Resources</a:t>
            </a:r>
            <a:endParaRPr/>
          </a:p>
        </p:txBody>
      </p:sp>
      <p:sp>
        <p:nvSpPr>
          <p:cNvPr id="170" name="Google Shape;170;p7"/>
          <p:cNvSpPr txBox="1">
            <a:spLocks noGrp="1"/>
          </p:cNvSpPr>
          <p:nvPr>
            <p:ph type="body" idx="1"/>
          </p:nvPr>
        </p:nvSpPr>
        <p:spPr>
          <a:xfrm>
            <a:off x="838200" y="2189408"/>
            <a:ext cx="10515600" cy="3821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35A28"/>
              </a:buClr>
              <a:buSzPts val="2400"/>
              <a:buChar char="•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Aga Khan University does not recommend any resources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ts val="2400"/>
              <a:buChar char="•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Curriculum with </a:t>
            </a:r>
            <a:r>
              <a:rPr lang="en-PK" sz="2400" b="1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Student Learning Outcomes </a:t>
            </a: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is given on the website. Make sure to cover all the SLOs when preparing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ts val="2400"/>
              <a:buChar char="•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SAT 1 books for mathematics practice. Calculator is not allowed for AKU Test so only practice specific SAT 1 questions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ts val="2400"/>
              <a:buChar char="•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Federal/ Punjab textbook Board books for biology, physics, chemistry</a:t>
            </a:r>
            <a:endParaRPr/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ts val="2400"/>
              <a:buNone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		</a:t>
            </a:r>
            <a:r>
              <a:rPr lang="en-PK" sz="2400" b="1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OR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ts val="2400"/>
              <a:buChar char="•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SAT 2 books for biology, physics, chemistry</a:t>
            </a:r>
            <a:endParaRPr/>
          </a:p>
          <a:p>
            <a:pPr marL="228600" lvl="0" indent="-762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A29D5D"/>
              </a:buClr>
              <a:buSzPts val="2400"/>
              <a:buNone/>
            </a:pPr>
            <a:endParaRPr sz="2400">
              <a:solidFill>
                <a:srgbClr val="235A28"/>
              </a:solidFill>
              <a:latin typeface="Gentium Basic"/>
              <a:ea typeface="Gentium Basic"/>
              <a:cs typeface="Gentium Basic"/>
              <a:sym typeface="Gentium Basic"/>
            </a:endParaRPr>
          </a:p>
          <a:p>
            <a:pPr marL="228600" lvl="0" indent="-762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A29D5D"/>
              </a:buClr>
              <a:buSzPts val="2400"/>
              <a:buNone/>
            </a:pPr>
            <a:endParaRPr sz="2400">
              <a:solidFill>
                <a:srgbClr val="235A28"/>
              </a:solidFill>
              <a:latin typeface="Gentium Basic"/>
              <a:ea typeface="Gentium Basic"/>
              <a:cs typeface="Gentium Basic"/>
              <a:sym typeface="Gentium Basic"/>
            </a:endParaRPr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A29D5D"/>
              </a:buClr>
              <a:buSzPts val="2400"/>
              <a:buNone/>
            </a:pPr>
            <a:endParaRPr sz="2400">
              <a:solidFill>
                <a:srgbClr val="235A28"/>
              </a:solidFill>
              <a:latin typeface="Gentium Basic"/>
              <a:ea typeface="Gentium Basic"/>
              <a:cs typeface="Gentium Basic"/>
              <a:sym typeface="Gentium Basic"/>
            </a:endParaRPr>
          </a:p>
        </p:txBody>
      </p:sp>
      <p:sp>
        <p:nvSpPr>
          <p:cNvPr id="171" name="Google Shape;171;p7"/>
          <p:cNvSpPr/>
          <p:nvPr/>
        </p:nvSpPr>
        <p:spPr>
          <a:xfrm>
            <a:off x="9648182" y="667104"/>
            <a:ext cx="1914525" cy="1814513"/>
          </a:xfrm>
          <a:prstGeom prst="ellipse">
            <a:avLst/>
          </a:prstGeom>
          <a:blipFill rotWithShape="1">
            <a:blip r:embed="rId3">
              <a:alphaModFix/>
            </a:blip>
            <a:tile tx="0" ty="0" sx="100000" sy="100000" flip="none" algn="tl"/>
          </a:blipFill>
          <a:ln w="12700" cap="flat" cmpd="sng">
            <a:solidFill>
              <a:srgbClr val="7C772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K" sz="2000">
                <a:solidFill>
                  <a:schemeClr val="lt1"/>
                </a:solidFill>
                <a:latin typeface="Gentium Basic"/>
                <a:ea typeface="Gentium Basic"/>
                <a:cs typeface="Gentium Basic"/>
                <a:sym typeface="Gentium Basic"/>
              </a:rPr>
              <a:t>Dogarsons AKU Test book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K" sz="3200">
                <a:solidFill>
                  <a:schemeClr val="lt1"/>
                </a:solidFill>
                <a:latin typeface="Gentium Basic"/>
                <a:ea typeface="Gentium Basic"/>
                <a:cs typeface="Gentium Basic"/>
                <a:sym typeface="Gentium Basic"/>
              </a:rPr>
              <a:t>?</a:t>
            </a:r>
            <a:endParaRPr/>
          </a:p>
        </p:txBody>
      </p:sp>
      <p:sp>
        <p:nvSpPr>
          <p:cNvPr id="172" name="Google Shape;172;p7"/>
          <p:cNvSpPr/>
          <p:nvPr/>
        </p:nvSpPr>
        <p:spPr>
          <a:xfrm>
            <a:off x="9648183" y="4316164"/>
            <a:ext cx="1914525" cy="1814513"/>
          </a:xfrm>
          <a:prstGeom prst="ellipse">
            <a:avLst/>
          </a:prstGeom>
          <a:blipFill rotWithShape="1">
            <a:blip r:embed="rId3">
              <a:alphaModFix/>
            </a:blip>
            <a:tile tx="0" ty="0" sx="100000" sy="100000" flip="none" algn="tl"/>
          </a:blipFill>
          <a:ln w="12700" cap="flat" cmpd="sng">
            <a:solidFill>
              <a:srgbClr val="7C772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K" sz="1900">
                <a:solidFill>
                  <a:schemeClr val="lt1"/>
                </a:solidFill>
                <a:latin typeface="Gentium Basic"/>
                <a:ea typeface="Gentium Basic"/>
                <a:cs typeface="Gentium Basic"/>
                <a:sym typeface="Gentium Basic"/>
              </a:rPr>
              <a:t>SR Preparation resources? </a:t>
            </a:r>
            <a:endParaRPr/>
          </a:p>
        </p:txBody>
      </p:sp>
      <p:pic>
        <p:nvPicPr>
          <p:cNvPr id="173" name="Google Shape;173;p7" descr="Chart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80720" y="216508"/>
            <a:ext cx="763976" cy="742281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8"/>
          <p:cNvSpPr txBox="1">
            <a:spLocks noGrp="1"/>
          </p:cNvSpPr>
          <p:nvPr>
            <p:ph type="title"/>
          </p:nvPr>
        </p:nvSpPr>
        <p:spPr>
          <a:xfrm>
            <a:off x="838200" y="727323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83B"/>
              </a:buClr>
              <a:buSzPts val="4400"/>
              <a:buFont typeface="Gentium Basic"/>
              <a:buNone/>
            </a:pPr>
            <a:r>
              <a:rPr lang="en-PK">
                <a:solidFill>
                  <a:srgbClr val="1D583B"/>
                </a:solidFill>
              </a:rPr>
              <a:t>National MDCAT Compulsion</a:t>
            </a:r>
            <a:endParaRPr/>
          </a:p>
        </p:txBody>
      </p:sp>
      <p:sp>
        <p:nvSpPr>
          <p:cNvPr id="179" name="Google Shape;179;p8"/>
          <p:cNvSpPr txBox="1">
            <a:spLocks noGrp="1"/>
          </p:cNvSpPr>
          <p:nvPr>
            <p:ph type="body" idx="1"/>
          </p:nvPr>
        </p:nvSpPr>
        <p:spPr>
          <a:xfrm>
            <a:off x="838200" y="2189408"/>
            <a:ext cx="10515600" cy="382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35A28"/>
              </a:buClr>
              <a:buSzPts val="2400"/>
              <a:buChar char="•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SAT 2 is no longer accepted in lieu for MDCAT for foreign students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ts val="2400"/>
              <a:buChar char="•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Online National MDCAT Exam this year to be held at the end of August, tentatively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ts val="2400"/>
              <a:buChar char="•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Federal Board endorsed books recommended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ts val="2400"/>
              <a:buChar char="•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MedAngle Question banks for National MDCAT MCQ practice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ts val="2400"/>
              <a:buChar char="•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KIPS Prep books for condensed information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ts val="2400"/>
              <a:buChar char="•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Solve as many MCQs as possible! Attempt as many mock tests as possible!</a:t>
            </a:r>
            <a:endParaRPr/>
          </a:p>
          <a:p>
            <a:pPr marL="228600" lvl="0" indent="-1143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A29D5D"/>
              </a:buClr>
              <a:buSzPts val="1800"/>
              <a:buNone/>
            </a:pPr>
            <a:endParaRPr/>
          </a:p>
        </p:txBody>
      </p:sp>
      <p:pic>
        <p:nvPicPr>
          <p:cNvPr id="180" name="Google Shape;180;p8" descr="Char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80720" y="216508"/>
            <a:ext cx="764100" cy="742200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9"/>
          <p:cNvSpPr txBox="1">
            <a:spLocks noGrp="1"/>
          </p:cNvSpPr>
          <p:nvPr>
            <p:ph type="title"/>
          </p:nvPr>
        </p:nvSpPr>
        <p:spPr>
          <a:xfrm>
            <a:off x="838200" y="72732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83B"/>
              </a:buClr>
              <a:buSzPts val="4400"/>
              <a:buFont typeface="Gentium Basic"/>
              <a:buNone/>
            </a:pPr>
            <a:r>
              <a:rPr lang="en-PK">
                <a:solidFill>
                  <a:srgbClr val="1D583B"/>
                </a:solidFill>
              </a:rPr>
              <a:t>Building a profile and Stage 2 form</a:t>
            </a:r>
            <a:endParaRPr/>
          </a:p>
        </p:txBody>
      </p:sp>
      <p:sp>
        <p:nvSpPr>
          <p:cNvPr id="186" name="Google Shape;186;p9"/>
          <p:cNvSpPr txBox="1">
            <a:spLocks noGrp="1"/>
          </p:cNvSpPr>
          <p:nvPr>
            <p:ph type="body" idx="1"/>
          </p:nvPr>
        </p:nvSpPr>
        <p:spPr>
          <a:xfrm>
            <a:off x="838200" y="2189408"/>
            <a:ext cx="10515600" cy="3821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35A28"/>
              </a:buClr>
              <a:buSzPts val="2400"/>
              <a:buChar char="•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Diverse Skill sets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ts val="2400"/>
              <a:buChar char="•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Curricular Achievements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ts val="2400"/>
              <a:buChar char="•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Co-curricular Achievements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ts val="2400"/>
              <a:buChar char="•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Leadership Roles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ts val="2400"/>
              <a:buChar char="•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Social Work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235A28"/>
              </a:buClr>
              <a:buSzPts val="2400"/>
              <a:buChar char="•"/>
            </a:pPr>
            <a:r>
              <a:rPr lang="en-PK" sz="2400">
                <a:solidFill>
                  <a:srgbClr val="235A28"/>
                </a:solidFill>
                <a:latin typeface="Gentium Basic"/>
                <a:ea typeface="Gentium Basic"/>
                <a:cs typeface="Gentium Basic"/>
                <a:sym typeface="Gentium Basic"/>
              </a:rPr>
              <a:t>Passion for Medicine</a:t>
            </a:r>
            <a:endParaRPr/>
          </a:p>
          <a:p>
            <a:pPr marL="228600" lvl="0" indent="-1143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A29D5D"/>
              </a:buClr>
              <a:buSzPts val="1800"/>
              <a:buNone/>
            </a:pPr>
            <a:endParaRPr/>
          </a:p>
          <a:p>
            <a:pPr marL="228600" lvl="0" indent="-1143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A29D5D"/>
              </a:buClr>
              <a:buSzPts val="1800"/>
              <a:buNone/>
            </a:pPr>
            <a:endParaRPr/>
          </a:p>
        </p:txBody>
      </p:sp>
      <p:sp>
        <p:nvSpPr>
          <p:cNvPr id="187" name="Google Shape;187;p9"/>
          <p:cNvSpPr/>
          <p:nvPr/>
        </p:nvSpPr>
        <p:spPr>
          <a:xfrm>
            <a:off x="6586538" y="2052875"/>
            <a:ext cx="4891500" cy="3693600"/>
          </a:xfrm>
          <a:prstGeom prst="rect">
            <a:avLst/>
          </a:prstGeom>
          <a:blipFill rotWithShape="1">
            <a:blip r:embed="rId3">
              <a:alphaModFix/>
            </a:blip>
            <a:tile tx="0" ty="0" sx="100000" sy="100000" flip="none" algn="tl"/>
          </a:blipFill>
          <a:ln w="12700" cap="flat" cmpd="sng">
            <a:solidFill>
              <a:srgbClr val="7C7729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50800" dir="5400000" algn="ctr" rotWithShape="0">
              <a:srgbClr val="000000">
                <a:alpha val="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Gentium Basic"/>
              <a:ea typeface="Gentium Basic"/>
              <a:cs typeface="Gentium Basic"/>
              <a:sym typeface="Gentium Bas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Gentium Basic"/>
              <a:ea typeface="Gentium Basic"/>
              <a:cs typeface="Gentium Basic"/>
              <a:sym typeface="Gentium Bas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K" sz="2400" b="1">
                <a:solidFill>
                  <a:schemeClr val="lt1"/>
                </a:solidFill>
                <a:latin typeface="Gentium Basic"/>
                <a:ea typeface="Gentium Basic"/>
                <a:cs typeface="Gentium Basic"/>
                <a:sym typeface="Gentium Basic"/>
              </a:rPr>
              <a:t>This would show from your interviews, two reference letters from teachers and stage 2 forms</a:t>
            </a:r>
            <a:endParaRPr/>
          </a:p>
        </p:txBody>
      </p:sp>
      <p:pic>
        <p:nvPicPr>
          <p:cNvPr id="188" name="Google Shape;188;p9" descr="Chart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80720" y="216508"/>
            <a:ext cx="763976" cy="742281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rchVTI">
  <a:themeElements>
    <a:clrScheme name="AnalogousFromDarkSeed_2SEEDS">
      <a:dk1>
        <a:srgbClr val="000000"/>
      </a:dk1>
      <a:lt1>
        <a:srgbClr val="FFFFFF"/>
      </a:lt1>
      <a:dk2>
        <a:srgbClr val="383620"/>
      </a:dk2>
      <a:lt2>
        <a:srgbClr val="E2E2E8"/>
      </a:lt2>
      <a:accent1>
        <a:srgbClr val="ABA439"/>
      </a:accent1>
      <a:accent2>
        <a:srgbClr val="C38A4D"/>
      </a:accent2>
      <a:accent3>
        <a:srgbClr val="88AD44"/>
      </a:accent3>
      <a:accent4>
        <a:srgbClr val="60B13B"/>
      </a:accent4>
      <a:accent5>
        <a:srgbClr val="47B452"/>
      </a:accent5>
      <a:accent6>
        <a:srgbClr val="3BB178"/>
      </a:accent6>
      <a:hlink>
        <a:srgbClr val="30905A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rchVTI">
  <a:themeElements>
    <a:clrScheme name="AnalogousFromDarkSeed_2SEEDS">
      <a:dk1>
        <a:srgbClr val="000000"/>
      </a:dk1>
      <a:lt1>
        <a:srgbClr val="FFFFFF"/>
      </a:lt1>
      <a:dk2>
        <a:srgbClr val="383620"/>
      </a:dk2>
      <a:lt2>
        <a:srgbClr val="E2E2E8"/>
      </a:lt2>
      <a:accent1>
        <a:srgbClr val="ABA439"/>
      </a:accent1>
      <a:accent2>
        <a:srgbClr val="C38A4D"/>
      </a:accent2>
      <a:accent3>
        <a:srgbClr val="88AD44"/>
      </a:accent3>
      <a:accent4>
        <a:srgbClr val="60B13B"/>
      </a:accent4>
      <a:accent5>
        <a:srgbClr val="47B452"/>
      </a:accent5>
      <a:accent6>
        <a:srgbClr val="3BB178"/>
      </a:accent6>
      <a:hlink>
        <a:srgbClr val="30905A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13</Slides>
  <Notes>13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ArchVTI</vt:lpstr>
      <vt:lpstr>ArchVTI</vt:lpstr>
      <vt:lpstr>Aga Khan University</vt:lpstr>
      <vt:lpstr>Breakdown of Admission Process</vt:lpstr>
      <vt:lpstr>Eligibility Criteria</vt:lpstr>
      <vt:lpstr>Application process</vt:lpstr>
      <vt:lpstr>Aga Khan University Entrance Test</vt:lpstr>
      <vt:lpstr>Test Pattern</vt:lpstr>
      <vt:lpstr>Resources</vt:lpstr>
      <vt:lpstr>National MDCAT Compulsion</vt:lpstr>
      <vt:lpstr>Building a profile and Stage 2 form</vt:lpstr>
      <vt:lpstr>Interview</vt:lpstr>
      <vt:lpstr>Interview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Aga Khan University</dc:title>
  <cp:lastModifiedBy>Unknown User</cp:lastModifiedBy>
  <cp:revision>1</cp:revision>
  <dcterms:modified xsi:type="dcterms:W3CDTF">2021-05-11T10:46:50Z</dcterms:modified>
</cp:coreProperties>
</file>